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803405"/>
            <a:ext cx="70866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632201"/>
            <a:ext cx="70866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1" y="4314328"/>
            <a:ext cx="2183130" cy="374642"/>
          </a:xfrm>
        </p:spPr>
        <p:txBody>
          <a:bodyPr/>
          <a:lstStyle/>
          <a:p>
            <a:fld id="{1592D193-56C0-41AC-BE08-30A89BE7304F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4323846"/>
            <a:ext cx="4800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057400" cy="365125"/>
          </a:xfrm>
        </p:spPr>
        <p:txBody>
          <a:bodyPr/>
          <a:lstStyle/>
          <a:p>
            <a:fld id="{B75A3D56-17EE-432E-85A1-9BE52D336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15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33" y="4697361"/>
            <a:ext cx="8116526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295" y="941440"/>
            <a:ext cx="811638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5516716"/>
            <a:ext cx="81153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D193-56C0-41AC-BE08-30A89BE7304F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A3D56-17EE-432E-85A1-9BE52D336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58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753533"/>
            <a:ext cx="81153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9134"/>
            <a:ext cx="7597887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592D193-56C0-41AC-BE08-30A89BE7304F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B75A3D56-17EE-432E-85A1-9BE52D336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02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365557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1" y="3959863"/>
            <a:ext cx="7613650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592D193-56C0-41AC-BE08-30A89BE7304F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B75A3D56-17EE-432E-85A1-9BE52D33600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7188" y="9334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38173" y="270129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8073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71" y="1124702"/>
            <a:ext cx="7609640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8316"/>
            <a:ext cx="7608491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592D193-56C0-41AC-BE08-30A89BE7304F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8884"/>
            <a:ext cx="524361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B75A3D56-17EE-432E-85A1-9BE52D336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26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0" y="2202080"/>
            <a:ext cx="2592324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49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0" y="2201333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75144" y="2904067"/>
            <a:ext cx="2592324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8850" y="2192866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038851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D193-56C0-41AC-BE08-30A89BE7304F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A3D56-17EE-432E-85A1-9BE52D336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83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6463" y="4191001"/>
            <a:ext cx="2588687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6463" y="2362200"/>
            <a:ext cx="258868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6463" y="4873765"/>
            <a:ext cx="2588687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698" y="4191001"/>
            <a:ext cx="2586701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80697" y="2362200"/>
            <a:ext cx="258670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80699" y="4873764"/>
            <a:ext cx="2586701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7299" y="4191001"/>
            <a:ext cx="259235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37391" y="2362200"/>
            <a:ext cx="258590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037299" y="4873762"/>
            <a:ext cx="2589334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D193-56C0-41AC-BE08-30A89BE7304F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A3D56-17EE-432E-85A1-9BE52D336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297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194560"/>
            <a:ext cx="81153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D193-56C0-41AC-BE08-30A89BE7304F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A3D56-17EE-432E-85A1-9BE52D336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14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45067"/>
            <a:ext cx="154305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745068"/>
            <a:ext cx="615315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79942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592D193-56C0-41AC-BE08-30A89BE7304F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1"/>
            <a:ext cx="524361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B75A3D56-17EE-432E-85A1-9BE52D336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57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D193-56C0-41AC-BE08-30A89BE7304F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A3D56-17EE-432E-85A1-9BE52D336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64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753534"/>
            <a:ext cx="81152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3641726"/>
            <a:ext cx="786765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592D193-56C0-41AC-BE08-30A89BE7304F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2"/>
            <a:ext cx="5243619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B75A3D56-17EE-432E-85A1-9BE52D336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87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2194560"/>
            <a:ext cx="40005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94560"/>
            <a:ext cx="40005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D193-56C0-41AC-BE08-30A89BE7304F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A3D56-17EE-432E-85A1-9BE52D336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84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45795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7" y="2183802"/>
            <a:ext cx="3809993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3132667"/>
            <a:ext cx="3983831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183802"/>
            <a:ext cx="382905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132667"/>
            <a:ext cx="40005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D193-56C0-41AC-BE08-30A89BE7304F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A3D56-17EE-432E-85A1-9BE52D336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67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D193-56C0-41AC-BE08-30A89BE7304F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A3D56-17EE-432E-85A1-9BE52D336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71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D193-56C0-41AC-BE08-30A89BE7304F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A3D56-17EE-432E-85A1-9BE52D336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49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686" y="746760"/>
            <a:ext cx="4882964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30861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D193-56C0-41AC-BE08-30A89BE7304F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A3D56-17EE-432E-85A1-9BE52D336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2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51549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95928" y="751242"/>
            <a:ext cx="273372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515493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D193-56C0-41AC-BE08-30A89BE7304F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A3D56-17EE-432E-85A1-9BE52D336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09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2194561"/>
            <a:ext cx="81153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6520" y="6356351"/>
            <a:ext cx="218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2D193-56C0-41AC-BE08-30A89BE7304F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355846"/>
            <a:ext cx="582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A3D56-17EE-432E-85A1-9BE52D336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93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Latin Church Fathers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46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Ambrose of Milan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classicalchristianity.com/wp-content/uploads/2012/10/St.-Ambrosios-of-Mil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5999"/>
            <a:ext cx="3429000" cy="431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edia.web.britannica.com/eb-media/14/64514-004-E9ACE21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109913"/>
            <a:ext cx="3352800" cy="319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23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cache.boston.com/bonzai-fba/Third_Party_Photo/2009/12/31/07_Saint-Jerome.jpg__1262291838_46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04999"/>
            <a:ext cx="5715000" cy="45168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57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Augustine of hippo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skepticism-images.s3-website-us-east-1.amazonaws.com/images/jreviews/Augustine-Hipp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828800"/>
            <a:ext cx="4835991" cy="475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84.photobucket.com/albums/k27/jakyl32/365%20Rosaries-%20AUGUST/828augustine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285750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41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-swir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Theme-swirl</Template>
  <TotalTime>86</TotalTime>
  <Words>10</Words>
  <Application>Microsoft Office PowerPoint</Application>
  <PresentationFormat>On-screen Show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Theme-swirl</vt:lpstr>
      <vt:lpstr>Latin Church Fathers</vt:lpstr>
      <vt:lpstr>Ambrose of Milan</vt:lpstr>
      <vt:lpstr>Jerome</vt:lpstr>
      <vt:lpstr>Augustine of hippo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Latin Church Fathers</dc:title>
  <dc:creator>KMyers</dc:creator>
  <cp:lastModifiedBy>KMyers</cp:lastModifiedBy>
  <cp:revision>2</cp:revision>
  <dcterms:created xsi:type="dcterms:W3CDTF">2015-09-04T12:08:07Z</dcterms:created>
  <dcterms:modified xsi:type="dcterms:W3CDTF">2015-09-04T13:34:11Z</dcterms:modified>
</cp:coreProperties>
</file>