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48D70-7A69-49ED-A4FD-706640754533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96C13-471B-45A9-91AE-7C69B5C03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4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 map</a:t>
            </a:r>
            <a:r>
              <a:rPr lang="en-US" baseline="0" dirty="0" smtClean="0"/>
              <a:t> of the spread of Christianity over the first </a:t>
            </a:r>
            <a:r>
              <a:rPr lang="en-US" baseline="0" dirty="0" err="1" smtClean="0"/>
              <a:t>millenium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96C13-471B-45A9-91AE-7C69B5C036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82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 maps of Holy Roman</a:t>
            </a:r>
            <a:r>
              <a:rPr lang="en-US" baseline="0" dirty="0" smtClean="0"/>
              <a:t> Empire.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96C13-471B-45A9-91AE-7C69B5C036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9438E3BE-F88F-4F15-BAE8-B860BC16452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75D8EBD9-BD3C-40EF-8206-CB4A127D1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1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E3BE-F88F-4F15-BAE8-B860BC16452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EBD9-BD3C-40EF-8206-CB4A127D1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5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438E3BE-F88F-4F15-BAE8-B860BC16452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75D8EBD9-BD3C-40EF-8206-CB4A127D1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0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438E3BE-F88F-4F15-BAE8-B860BC16452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75D8EBD9-BD3C-40EF-8206-CB4A127D1C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073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438E3BE-F88F-4F15-BAE8-B860BC16452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75D8EBD9-BD3C-40EF-8206-CB4A127D1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2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E3BE-F88F-4F15-BAE8-B860BC16452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EBD9-BD3C-40EF-8206-CB4A127D1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83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E3BE-F88F-4F15-BAE8-B860BC16452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EBD9-BD3C-40EF-8206-CB4A127D1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9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E3BE-F88F-4F15-BAE8-B860BC16452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EBD9-BD3C-40EF-8206-CB4A127D1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14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438E3BE-F88F-4F15-BAE8-B860BC16452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75D8EBD9-BD3C-40EF-8206-CB4A127D1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5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E3BE-F88F-4F15-BAE8-B860BC16452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EBD9-BD3C-40EF-8206-CB4A127D1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6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438E3BE-F88F-4F15-BAE8-B860BC16452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75D8EBD9-BD3C-40EF-8206-CB4A127D1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8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E3BE-F88F-4F15-BAE8-B860BC16452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EBD9-BD3C-40EF-8206-CB4A127D1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8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E3BE-F88F-4F15-BAE8-B860BC16452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EBD9-BD3C-40EF-8206-CB4A127D1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6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E3BE-F88F-4F15-BAE8-B860BC16452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EBD9-BD3C-40EF-8206-CB4A127D1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7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E3BE-F88F-4F15-BAE8-B860BC16452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EBD9-BD3C-40EF-8206-CB4A127D1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4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E3BE-F88F-4F15-BAE8-B860BC16452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EBD9-BD3C-40EF-8206-CB4A127D1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2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E3BE-F88F-4F15-BAE8-B860BC16452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EBD9-BD3C-40EF-8206-CB4A127D1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0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8E3BE-F88F-4F15-BAE8-B860BC16452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8EBD9-BD3C-40EF-8206-CB4A127D1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9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Establishment of Roman Catholic church throughout Europe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18-Church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36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 </a:t>
            </a:r>
            <a:r>
              <a:rPr lang="en-US" smtClean="0"/>
              <a:t>of Christianity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7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Charlemagne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http://0.tqn.com/d/atheism/1/0/b/H/Charlemagne02-c1911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8587"/>
            <a:ext cx="3810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c.allpostersimages.com/images/P-473-488-90/15/1500/UYQQ000Z/posters/charlemagne-crowned-king-of-italy-in-7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43200"/>
            <a:ext cx="450532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32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257800"/>
            <a:ext cx="6381750" cy="1293028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Holy roman Empire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66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4.bp.blogspot.com/-XWldaN6A85U/VGQp8jo8c-I/AAAAAAAABWg/v9HIVH3F-LI/s1600/Christendom%2B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054" y="1447800"/>
            <a:ext cx="6621758" cy="5247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0273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-swir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Theme-swirl</Template>
  <TotalTime>513</TotalTime>
  <Words>36</Words>
  <Application>Microsoft Office PowerPoint</Application>
  <PresentationFormat>On-screen Show (4:3)</PresentationFormat>
  <Paragraphs>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Century Gothic</vt:lpstr>
      <vt:lpstr>Theme-swirl</vt:lpstr>
      <vt:lpstr>Establishment of Roman Catholic church throughout Europe</vt:lpstr>
      <vt:lpstr>Spread of Christianity</vt:lpstr>
      <vt:lpstr>Charlemagne</vt:lpstr>
      <vt:lpstr>Holy roman Empire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KMyers</dc:creator>
  <cp:lastModifiedBy>Yvonne Yoder</cp:lastModifiedBy>
  <cp:revision>9</cp:revision>
  <dcterms:created xsi:type="dcterms:W3CDTF">2015-09-28T20:20:23Z</dcterms:created>
  <dcterms:modified xsi:type="dcterms:W3CDTF">2017-09-26T20:55:41Z</dcterms:modified>
</cp:coreProperties>
</file>