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92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3634-F0D0-4243-833F-49BE95E9B615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FC25-117E-4430-89EA-7BF5F2586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Church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1: Introduction and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06.deviantart.net/ec4b/i/2012/196/9/7/stained_glass_window_in_st__fin_barre__s_cathedral_by_lizardlea-d57ev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8" y="1208671"/>
            <a:ext cx="7027942" cy="52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traveladventures.org/countries/spain/images/almudena-catedral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03" y="441434"/>
            <a:ext cx="4277710" cy="64165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4" name="Picture 8" descr="http://previews.123rf.com/images/jorisvo/jorisvo1304/jorisvo130400111/19309214-Stained-glass-window-depicting-Jesus-Christ-Moses-with-the-Ten-Commandments-and-the-Prophet-Iesaiah-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3" y="0"/>
            <a:ext cx="9818914" cy="68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pd4pic.com/images/rosette-stained-glass-window-church-cathed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s.thesquarefoot.com/uploads/post_images/547/st-patricks-cathedral-pictur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9" y="0"/>
            <a:ext cx="10271793" cy="68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gorepent.com/wp-content/uploads/posts/creation-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2171782"/>
            <a:ext cx="4152817" cy="41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ysteryoftheinquity.files.wordpress.com/2011/02/creation_l_sotka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91" y="1907628"/>
            <a:ext cx="5104915" cy="49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full of Life and Light/</a:t>
            </a:r>
            <a:br>
              <a:rPr lang="en-US" dirty="0" smtClean="0"/>
            </a:br>
            <a:r>
              <a:rPr lang="en-US" dirty="0" smtClean="0"/>
              <a:t>World unplugged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gilebrands.us/wp-content/uploads/2010/09/iStock_000009182804X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4" y="2015990"/>
            <a:ext cx="5140372" cy="3855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www.window7theme.com/wp-content/uploads/2010/09/World-of-Dark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80" y="2322250"/>
            <a:ext cx="5174615" cy="3242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07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31</TotalTime>
  <Words>19</Words>
  <Application>Microsoft Office PowerPoint</Application>
  <PresentationFormat>Custom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Theme-swirl</vt:lpstr>
      <vt:lpstr>Church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Creation of the World</vt:lpstr>
      <vt:lpstr>World full of Life and Light/ World unplugged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WMS Staff</dc:creator>
  <cp:lastModifiedBy>KMyers</cp:lastModifiedBy>
  <cp:revision>4</cp:revision>
  <dcterms:created xsi:type="dcterms:W3CDTF">2015-08-14T11:40:12Z</dcterms:created>
  <dcterms:modified xsi:type="dcterms:W3CDTF">2015-09-18T12:52:17Z</dcterms:modified>
</cp:coreProperties>
</file>