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2CA6-E744-46F5-B50D-F26B9FA9DBE3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F8CE-2CD4-4199-830F-7B5A1F4D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Preparation for the Messiah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History-Mr.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Full of Life and Light/</a:t>
            </a:r>
            <a:br>
              <a:rPr lang="en-US" dirty="0" smtClean="0"/>
            </a:br>
            <a:r>
              <a:rPr lang="en-US" dirty="0" smtClean="0"/>
              <a:t>World Unplugged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gilebrands.us/wp-content/uploads/2010/09/iStock_000009182804X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4" y="2015990"/>
            <a:ext cx="5140372" cy="3855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window7theme.com/wp-content/uploads/2010/09/World-of-Darknes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22" y="2322248"/>
            <a:ext cx="5174615" cy="324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ight Arrow 3"/>
          <p:cNvSpPr/>
          <p:nvPr/>
        </p:nvSpPr>
        <p:spPr>
          <a:xfrm>
            <a:off x="5826172" y="3709117"/>
            <a:ext cx="703417" cy="363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Promised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140003" cy="40241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Isaiah 60.1-2</a:t>
            </a:r>
          </a:p>
          <a:p>
            <a:pPr marL="0" indent="0">
              <a:buNone/>
            </a:pPr>
            <a:r>
              <a:rPr lang="en-US" sz="2400" dirty="0" smtClean="0"/>
              <a:t>Arise</a:t>
            </a:r>
            <a:r>
              <a:rPr lang="en-US" sz="2400" dirty="0"/>
              <a:t>, shine; for thy light is come, and the glory of the </a:t>
            </a:r>
            <a:r>
              <a:rPr lang="en-US" sz="2400" cap="small" dirty="0"/>
              <a:t>Lord</a:t>
            </a:r>
            <a:r>
              <a:rPr lang="en-US" sz="2400" dirty="0"/>
              <a:t> is risen upon thee.</a:t>
            </a:r>
          </a:p>
          <a:p>
            <a:pPr marL="0" indent="0"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For, behold, the darkness shall cover the earth, and gross darkness the people: but the </a:t>
            </a:r>
            <a:r>
              <a:rPr lang="en-US" sz="2400" cap="small" dirty="0"/>
              <a:t>Lord</a:t>
            </a:r>
            <a:r>
              <a:rPr lang="en-US" sz="2400" dirty="0"/>
              <a:t> shall arise upon thee, and his glory shall be seen upon thee.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https://mysteryoftheinquity.files.wordpress.com/2011/02/creation_l_sotka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194559"/>
            <a:ext cx="4433841" cy="42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1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retasite.files.wordpress.com/2013/12/reta-ice-storm-damage-im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48" y="0"/>
            <a:ext cx="10238704" cy="68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9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7032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</TotalTime>
  <Words>34</Words>
  <Application>Microsoft Office PowerPoint</Application>
  <PresentationFormat>Custom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Preparation for the Messiah</vt:lpstr>
      <vt:lpstr>World Full of Life and Light/ World Unplugged</vt:lpstr>
      <vt:lpstr>Light Promised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WMS Staff</dc:creator>
  <cp:lastModifiedBy>KMyers</cp:lastModifiedBy>
  <cp:revision>4</cp:revision>
  <dcterms:created xsi:type="dcterms:W3CDTF">2015-08-18T12:05:27Z</dcterms:created>
  <dcterms:modified xsi:type="dcterms:W3CDTF">2015-08-19T20:57:36Z</dcterms:modified>
</cp:coreProperties>
</file>