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9A2B0-B977-44A1-848A-6F4828E5125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6E4EB-62CC-4B45-95C7-A37E590D0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of the region of the local churches of the Bible.  Previous map was found at www.bible.ca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6E4EB-62CC-4B45-95C7-A37E590D00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1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14796-AE09-4051-A84D-CCC7B67E039F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49C6B-C4FC-46A1-8E5F-64785F2EF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Development of the papacy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Church History-21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314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://destination-yisrael.biblesearchers.com/.a/6a0120a610bec4970c0167619b0aa8970b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541134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genopro.com/articles/John-Paul-II/pope-john-paul-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886199" cy="3681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www.slate.com/content/dam/slate/articles/news_and_politics/frame_game/2013/09/130919_FG_PopeFrancisLiberal.jpg.CROP.article568-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208"/>
            <a:ext cx="4724400" cy="3368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99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the pope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a.abcnews.go.com/images/International/gty_pope_vatican_back_tk_130213_w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906786"/>
            <a:ext cx="8531225" cy="479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9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Church in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a.abcnews.go.com/images/International/gty_vatican_city_sunset_thg_130226_wb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54" y="2895600"/>
            <a:ext cx="5524946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pmodels.wikispaces.com/file/view/italy,_holy_see_(vatican_city)_and_san_marino_.gif/133442705/italy,_holy_see_(vatican_city)_and_san_marino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3" y="533400"/>
            <a:ext cx="3713017" cy="398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rookstoncathedral.com/StPetersKe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05400"/>
            <a:ext cx="1371600" cy="133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99414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33</TotalTime>
  <Words>33</Words>
  <Application>Microsoft Office PowerPoint</Application>
  <PresentationFormat>On-screen Show (4:3)</PresentationFormat>
  <Paragraphs>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Century Gothic</vt:lpstr>
      <vt:lpstr>Theme-swirl</vt:lpstr>
      <vt:lpstr>Development of the papacy</vt:lpstr>
      <vt:lpstr>PowerPoint Presentation</vt:lpstr>
      <vt:lpstr>Power of the pope</vt:lpstr>
      <vt:lpstr>PowerPoint Presentation</vt:lpstr>
      <vt:lpstr>Church in Rome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the papacy</dc:title>
  <dc:creator>KMyers</dc:creator>
  <cp:lastModifiedBy>Yvonne Yoder</cp:lastModifiedBy>
  <cp:revision>4</cp:revision>
  <dcterms:created xsi:type="dcterms:W3CDTF">2015-10-05T19:38:18Z</dcterms:created>
  <dcterms:modified xsi:type="dcterms:W3CDTF">2017-09-26T20:57:17Z</dcterms:modified>
</cp:coreProperties>
</file>