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0" r:id="rId4"/>
    <p:sldId id="263" r:id="rId5"/>
    <p:sldId id="261" r:id="rId6"/>
    <p:sldId id="259" r:id="rId7"/>
    <p:sldId id="262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4E55-44DE-4223-B309-7A65C1BAB8D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23667-2499-4A32-A56C-82411D21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of the first crusade.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3667-2499-4A32-A56C-82411D2199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9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</a:t>
            </a:r>
            <a:r>
              <a:rPr lang="en-US" baseline="0" dirty="0" smtClean="0"/>
              <a:t> of the “Christian states” claimed after the first crusade.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3667-2499-4A32-A56C-82411D2199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8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map of crusades </a:t>
            </a:r>
            <a:r>
              <a:rPr lang="en-US" baseline="0" smtClean="0"/>
              <a:t>following the first one.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3667-2499-4A32-A56C-82411D2199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C8D92-5E47-45FE-8C4B-63C76881D85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2807-EDC2-4800-84ED-D1C14173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Crusades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History 9e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Seljuk Turks Empire (Muslim)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Background:  The cruelty and intolerance of the Seljuk Turks sparked the call for the Crusades.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upload.wikimedia.org/wikipedia/commons/thumb/c/c3/Seljuk_Empire_locator_map.svg/800px-Seljuk_Empire_locator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54" y="3124200"/>
            <a:ext cx="587114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Call for Crusades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350" y="2194561"/>
            <a:ext cx="6283874" cy="402412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In 1095, Pope Urban II called for Europeans to rally together and retake the “Holy Lands”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He proclaimed that this campaign was the “will of God”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Those who participated were promised:</a:t>
            </a:r>
          </a:p>
          <a:p>
            <a:pPr marL="630238" lvl="2" indent="-285750"/>
            <a:r>
              <a:rPr lang="en-US" sz="2600" dirty="0">
                <a:solidFill>
                  <a:srgbClr val="FFFF00"/>
                </a:solidFill>
              </a:rPr>
              <a:t>Forgiveness for sins</a:t>
            </a:r>
          </a:p>
          <a:p>
            <a:pPr marL="630238" lvl="2" indent="-285750"/>
            <a:r>
              <a:rPr lang="en-US" sz="2600" dirty="0" smtClean="0">
                <a:solidFill>
                  <a:srgbClr val="FFFF00"/>
                </a:solidFill>
              </a:rPr>
              <a:t>Criminal pardons</a:t>
            </a:r>
          </a:p>
          <a:p>
            <a:pPr marL="630238" lvl="2" indent="-285750"/>
            <a:r>
              <a:rPr lang="en-US" sz="2600" dirty="0" smtClean="0">
                <a:solidFill>
                  <a:srgbClr val="FFFF00"/>
                </a:solidFill>
              </a:rPr>
              <a:t>Eternal life</a:t>
            </a:r>
            <a:endParaRPr lang="en-US" sz="2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upload.wikimedia.org/wikipedia/commons/c/c7/B_Urban_II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34577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12244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crusade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mdtkw.org/CRUS0000Crusa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5562600" cy="271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27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8600" y="1676400"/>
            <a:ext cx="4191000" cy="12930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Temporary “Christian” states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383372"/>
            <a:ext cx="6457950" cy="12930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Crusades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914400"/>
            <a:ext cx="6457950" cy="129302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Long-term Consequences of Crusades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115300" cy="40241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Long-term bitterness and animosity between Muslims and Christians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Weakened the feudal structure of the Middle 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Expanded the commercial activity of Europe, contributing to the growth of cities and the middle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Expanded the horizons of Europeans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457950" cy="12930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Crusades Overview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350" y="1524000"/>
            <a:ext cx="8115300" cy="46946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Time frame:  1100-1300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Description:  Eight military expeditions of Europeans attacking Muslims in the Holy 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Purpose: To remove the Holy Lands from Muslim control and put them underneath “Christian” control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i.ytimg.com/vi/cMjUFBYEzqQ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06477"/>
            <a:ext cx="3124200" cy="208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457200" y="4506477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Result:  Short-term success; long-term failure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94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109</TotalTime>
  <Words>203</Words>
  <Application>Microsoft Office PowerPoint</Application>
  <PresentationFormat>On-screen Show (4:3)</PresentationFormat>
  <Paragraphs>30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Theme-swirl</vt:lpstr>
      <vt:lpstr>The Crusades</vt:lpstr>
      <vt:lpstr>Seljuk Turks Empire (Muslim)</vt:lpstr>
      <vt:lpstr>The Call for Crusades</vt:lpstr>
      <vt:lpstr>First crusade</vt:lpstr>
      <vt:lpstr>Temporary “Christian” states</vt:lpstr>
      <vt:lpstr>Crusades</vt:lpstr>
      <vt:lpstr>Long-term Consequences of Crusades</vt:lpstr>
      <vt:lpstr>Crusades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Crusades</dc:title>
  <dc:creator>KMyers</dc:creator>
  <cp:lastModifiedBy>Yvonne Yoder</cp:lastModifiedBy>
  <cp:revision>9</cp:revision>
  <dcterms:created xsi:type="dcterms:W3CDTF">2014-11-04T13:01:11Z</dcterms:created>
  <dcterms:modified xsi:type="dcterms:W3CDTF">2017-09-26T20:50:38Z</dcterms:modified>
</cp:coreProperties>
</file>