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8" r:id="rId3"/>
    <p:sldId id="260" r:id="rId4"/>
    <p:sldId id="259" r:id="rId5"/>
    <p:sldId id="271" r:id="rId6"/>
    <p:sldId id="268" r:id="rId7"/>
    <p:sldId id="269" r:id="rId8"/>
    <p:sldId id="270" r:id="rId9"/>
    <p:sldId id="274" r:id="rId10"/>
    <p:sldId id="275" r:id="rId11"/>
    <p:sldId id="276" r:id="rId12"/>
    <p:sldId id="27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76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6E1BB-AFBD-4E2B-92BC-7BAA90558583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AE3835-CAEC-48F2-8594-17DB99B31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399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Notre_Dame_de_Paris,_East_View_140207_1.jpg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licenses/by-sa/3.0/legalcode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Daniel </a:t>
            </a:r>
            <a:r>
              <a:rPr lang="en-US" dirty="0" err="1" smtClean="0"/>
              <a:t>Vorndran</a:t>
            </a:r>
            <a:r>
              <a:rPr lang="en-US" dirty="0" smtClean="0"/>
              <a:t> / DXR, </a:t>
            </a:r>
            <a:r>
              <a:rPr lang="en-US" dirty="0" smtClean="0">
                <a:hlinkClick r:id="rId3"/>
              </a:rPr>
              <a:t>Notre Dame de Paris, East View 140207 1</a:t>
            </a:r>
            <a:r>
              <a:rPr lang="en-US" dirty="0" smtClean="0"/>
              <a:t>, </a:t>
            </a:r>
            <a:r>
              <a:rPr lang="en-US" dirty="0" smtClean="0">
                <a:hlinkClick r:id="rId4"/>
              </a:rPr>
              <a:t>CC BY-SA 3.0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E3835-CAEC-48F2-8594-17DB99B318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96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https://commons.wikimedia.org/wiki/File:North_rose_window_of_Notre-Dame_de_Paris,_Aug_2010.jpg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E3835-CAEC-48F2-8594-17DB99B318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52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https://commons.wikimedia.org/wiki/File:St_Denis_North_a.jpg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E3835-CAEC-48F2-8594-17DB99B318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38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Photo is public domain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E3835-CAEC-48F2-8594-17DB99B318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800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Photo</a:t>
            </a:r>
            <a:r>
              <a:rPr lang="en-US" baseline="0" dirty="0" smtClean="0"/>
              <a:t> is public domain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E3835-CAEC-48F2-8594-17DB99B318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23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F5FB-CF55-43AB-A029-8D2BF4E70EEE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2E65-D1D4-432B-9629-968A31C92D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F5FB-CF55-43AB-A029-8D2BF4E70EEE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2E65-D1D4-432B-9629-968A31C92D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F5FB-CF55-43AB-A029-8D2BF4E70EEE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2E65-D1D4-432B-9629-968A31C92D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F5FB-CF55-43AB-A029-8D2BF4E70EEE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2E65-D1D4-432B-9629-968A31C92D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F5FB-CF55-43AB-A029-8D2BF4E70EEE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A0A2E65-D1D4-432B-9629-968A31C92D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F5FB-CF55-43AB-A029-8D2BF4E70EEE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2E65-D1D4-432B-9629-968A31C92D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F5FB-CF55-43AB-A029-8D2BF4E70EEE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2E65-D1D4-432B-9629-968A31C92D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F5FB-CF55-43AB-A029-8D2BF4E70EEE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2E65-D1D4-432B-9629-968A31C92D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F5FB-CF55-43AB-A029-8D2BF4E70EEE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2E65-D1D4-432B-9629-968A31C92D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F5FB-CF55-43AB-A029-8D2BF4E70EEE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2E65-D1D4-432B-9629-968A31C92D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F5FB-CF55-43AB-A029-8D2BF4E70EEE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2E65-D1D4-432B-9629-968A31C92D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0CEF5FB-CF55-43AB-A029-8D2BF4E70EEE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A0A2E65-D1D4-432B-9629-968A31C92D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Accord Heavy SF" pitchFamily="34" charset="0"/>
              </a:rPr>
              <a:t>Notre Dame Cathedral</a:t>
            </a:r>
            <a:endParaRPr lang="en-US" sz="6000" dirty="0">
              <a:latin typeface="Accord Heavy SF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Under construction in medieval Paris, France from 1160-1240’s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545" y="0"/>
            <a:ext cx="67769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851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80" y="0"/>
            <a:ext cx="73210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54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833" y="0"/>
            <a:ext cx="67683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04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b/be/Notre_Dame_de_Paris%2C_East_View_140207_1.jpg/800px-Notre_Dame_de_Paris%2C_East_View_140207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"/>
            <a:ext cx="510362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atin typeface="Accord Heavy SF" pitchFamily="34" charset="0"/>
              </a:rPr>
              <a:t>Jean De </a:t>
            </a:r>
            <a:r>
              <a:rPr lang="en-US" sz="6600" dirty="0" err="1" smtClean="0">
                <a:latin typeface="Accord Heavy SF" pitchFamily="34" charset="0"/>
              </a:rPr>
              <a:t>Chelles</a:t>
            </a:r>
            <a:endParaRPr lang="en-US" sz="6600" dirty="0">
              <a:latin typeface="Accord Heavy SF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 master mason and sculptor created the stained-glass rose window on the Notre Dame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upload.wikimedia.org/wikipedia/commons/thumb/d/d8/North_rose_window_of_Notre-Dame_de_Paris%2C_Aug_2010.jpg/800px-North_rose_window_of_Notre-Dame_de_Paris%2C_Aug_2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0"/>
            <a:ext cx="5257800" cy="6841713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273050"/>
            <a:ext cx="3657600" cy="186055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Medieval Artwork </a:t>
            </a:r>
            <a:endParaRPr lang="en-US" sz="60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37160" indent="0">
              <a:buNone/>
            </a:pP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2"/>
          </p:nvPr>
        </p:nvSpPr>
        <p:spPr>
          <a:xfrm>
            <a:off x="0" y="3124200"/>
            <a:ext cx="3886200" cy="30019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Stained-Glass Rose Window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600" dirty="0" smtClean="0">
                <a:latin typeface="Accord Heavy SF" pitchFamily="34" charset="0"/>
              </a:rPr>
              <a:t>More </a:t>
            </a:r>
            <a:br>
              <a:rPr lang="en-US" sz="6600" dirty="0" smtClean="0">
                <a:latin typeface="Accord Heavy SF" pitchFamily="34" charset="0"/>
              </a:rPr>
            </a:br>
            <a:r>
              <a:rPr lang="en-US" sz="6600" dirty="0" smtClean="0">
                <a:latin typeface="Accord Heavy SF" pitchFamily="34" charset="0"/>
              </a:rPr>
              <a:t>Rose Windows</a:t>
            </a:r>
            <a:endParaRPr lang="en-US" sz="6600" dirty="0">
              <a:latin typeface="Accord Heavy SF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3783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273050"/>
            <a:ext cx="3657600" cy="1860550"/>
          </a:xfrm>
        </p:spPr>
        <p:txBody>
          <a:bodyPr>
            <a:noAutofit/>
          </a:bodyPr>
          <a:lstStyle/>
          <a:p>
            <a:pPr algn="ctr"/>
            <a:endParaRPr lang="en-US" sz="6000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95250"/>
            <a:ext cx="6318483" cy="5410200"/>
          </a:xfrm>
        </p:spPr>
      </p:pic>
      <p:sp>
        <p:nvSpPr>
          <p:cNvPr id="9" name="Text Placeholder 8"/>
          <p:cNvSpPr>
            <a:spLocks noGrp="1"/>
          </p:cNvSpPr>
          <p:nvPr>
            <p:ph type="body" idx="2"/>
          </p:nvPr>
        </p:nvSpPr>
        <p:spPr>
          <a:xfrm>
            <a:off x="0" y="5486400"/>
            <a:ext cx="8915400" cy="1371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Stained-Glass Rose Window</a:t>
            </a:r>
          </a:p>
          <a:p>
            <a:pPr algn="ctr"/>
            <a:r>
              <a:rPr lang="en-US" sz="3600" dirty="0" smtClean="0"/>
              <a:t>in the Abbey of St Denis, Paris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2759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273050"/>
            <a:ext cx="3657600" cy="1860550"/>
          </a:xfrm>
        </p:spPr>
        <p:txBody>
          <a:bodyPr>
            <a:noAutofit/>
          </a:bodyPr>
          <a:lstStyle/>
          <a:p>
            <a:pPr algn="ctr"/>
            <a:endParaRPr lang="en-US" sz="60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2"/>
          </p:nvPr>
        </p:nvSpPr>
        <p:spPr>
          <a:xfrm>
            <a:off x="0" y="5791200"/>
            <a:ext cx="8915400" cy="10668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3600" dirty="0" smtClean="0"/>
              <a:t>Interior of a rose window at Strasbourg Cathedral in Strasbourg, Alsace, France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-76200"/>
            <a:ext cx="5715000" cy="5715000"/>
          </a:xfrm>
        </p:spPr>
      </p:pic>
    </p:spTree>
    <p:extLst>
      <p:ext uri="{BB962C8B-B14F-4D97-AF65-F5344CB8AC3E}">
        <p14:creationId xmlns:p14="http://schemas.microsoft.com/office/powerpoint/2010/main" val="93706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273050"/>
            <a:ext cx="3657600" cy="1860550"/>
          </a:xfrm>
        </p:spPr>
        <p:txBody>
          <a:bodyPr>
            <a:noAutofit/>
          </a:bodyPr>
          <a:lstStyle/>
          <a:p>
            <a:pPr algn="ctr"/>
            <a:endParaRPr lang="en-US" sz="60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2"/>
          </p:nvPr>
        </p:nvSpPr>
        <p:spPr>
          <a:xfrm>
            <a:off x="-68580" y="2133600"/>
            <a:ext cx="4069081" cy="43434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Flamboyant window in Sens Cathedral in eastern France</a:t>
            </a:r>
            <a:endParaRPr lang="en-US" sz="36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1" y="0"/>
            <a:ext cx="5143500" cy="6858000"/>
          </a:xfrm>
        </p:spPr>
      </p:pic>
    </p:spTree>
    <p:extLst>
      <p:ext uri="{BB962C8B-B14F-4D97-AF65-F5344CB8AC3E}">
        <p14:creationId xmlns:p14="http://schemas.microsoft.com/office/powerpoint/2010/main" val="262905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109" y="0"/>
            <a:ext cx="65117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336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261</TotalTime>
  <Words>107</Words>
  <Application>Microsoft Office PowerPoint</Application>
  <PresentationFormat>On-screen Show (4:3)</PresentationFormat>
  <Paragraphs>21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Accord Heavy SF</vt:lpstr>
      <vt:lpstr>Book Antiqua</vt:lpstr>
      <vt:lpstr>Calibri</vt:lpstr>
      <vt:lpstr>Lucida Sans</vt:lpstr>
      <vt:lpstr>Wingdings</vt:lpstr>
      <vt:lpstr>Wingdings 2</vt:lpstr>
      <vt:lpstr>Wingdings 3</vt:lpstr>
      <vt:lpstr>Apex</vt:lpstr>
      <vt:lpstr>Notre Dame Cathedral</vt:lpstr>
      <vt:lpstr>PowerPoint Presentation</vt:lpstr>
      <vt:lpstr>Jean De Chelles</vt:lpstr>
      <vt:lpstr>Medieval Artwork </vt:lpstr>
      <vt:lpstr>More  Rose Windows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Notre Dame Cathedral</dc:title>
  <dc:creator>Susanna Nolt</dc:creator>
  <cp:lastModifiedBy>Lucas Hilty</cp:lastModifiedBy>
  <cp:revision>9</cp:revision>
  <dcterms:created xsi:type="dcterms:W3CDTF">2017-09-06T13:00:06Z</dcterms:created>
  <dcterms:modified xsi:type="dcterms:W3CDTF">2018-01-26T20:36:31Z</dcterms:modified>
</cp:coreProperties>
</file>