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74" r:id="rId10"/>
    <p:sldId id="277" r:id="rId11"/>
    <p:sldId id="276" r:id="rId1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136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667119-B9EC-434E-9EB9-BA206271D9A9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404859-2BD6-43EF-87FB-A9A6C0A07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588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artwithmrsseitz.blogspot.com/2013/02/mona-lisa-parodies.html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artwithmrsseitz.blogspot.com/2013/02/mona-lisa-parodies.html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04859-2BD6-43EF-87FB-A9A6C0A07BF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47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To the teacher: you may</a:t>
            </a:r>
            <a:r>
              <a:rPr lang="en-US" baseline="0" dirty="0" smtClean="0"/>
              <a:t> wish to include examples of student art from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http://artwithmrsseitz.blogspot.com/2013/02/mona-lisa-parodies.html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04859-2BD6-43EF-87FB-A9A6C0A07BF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733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To the teacher: you may</a:t>
            </a:r>
            <a:r>
              <a:rPr lang="en-US" baseline="0" dirty="0" smtClean="0"/>
              <a:t> wish to include examples of student art from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http://artwithmrsseitz.blogspot.com/2013/02/mona-lisa-parodies.html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04859-2BD6-43EF-87FB-A9A6C0A07BF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70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A59E8-0362-49EC-BE62-50898D53FF7C}" type="datetimeFigureOut">
              <a:rPr lang="en-US" smtClean="0"/>
              <a:pPr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24F3-64E0-4598-B0B0-6C04F01F42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A59E8-0362-49EC-BE62-50898D53FF7C}" type="datetimeFigureOut">
              <a:rPr lang="en-US" smtClean="0"/>
              <a:pPr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24F3-64E0-4598-B0B0-6C04F01F42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A59E8-0362-49EC-BE62-50898D53FF7C}" type="datetimeFigureOut">
              <a:rPr lang="en-US" smtClean="0"/>
              <a:pPr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24F3-64E0-4598-B0B0-6C04F01F42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A59E8-0362-49EC-BE62-50898D53FF7C}" type="datetimeFigureOut">
              <a:rPr lang="en-US" smtClean="0"/>
              <a:pPr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24F3-64E0-4598-B0B0-6C04F01F42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A59E8-0362-49EC-BE62-50898D53FF7C}" type="datetimeFigureOut">
              <a:rPr lang="en-US" smtClean="0"/>
              <a:pPr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24F3-64E0-4598-B0B0-6C04F01F42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A59E8-0362-49EC-BE62-50898D53FF7C}" type="datetimeFigureOut">
              <a:rPr lang="en-US" smtClean="0"/>
              <a:pPr/>
              <a:t>1/24/2018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24F3-64E0-4598-B0B0-6C04F01F42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A59E8-0362-49EC-BE62-50898D53FF7C}" type="datetimeFigureOut">
              <a:rPr lang="en-US" smtClean="0"/>
              <a:pPr/>
              <a:t>1/24/2018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24F3-64E0-4598-B0B0-6C04F01F42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A59E8-0362-49EC-BE62-50898D53FF7C}" type="datetimeFigureOut">
              <a:rPr lang="en-US" smtClean="0"/>
              <a:pPr/>
              <a:t>1/24/2018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24F3-64E0-4598-B0B0-6C04F01F42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A59E8-0362-49EC-BE62-50898D53FF7C}" type="datetimeFigureOut">
              <a:rPr lang="en-US" smtClean="0"/>
              <a:pPr/>
              <a:t>1/24/2018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24F3-64E0-4598-B0B0-6C04F01F42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A59E8-0362-49EC-BE62-50898D53FF7C}" type="datetimeFigureOut">
              <a:rPr lang="en-US" smtClean="0"/>
              <a:pPr/>
              <a:t>1/24/2018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24F3-64E0-4598-B0B0-6C04F01F42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9DAA59E8-0362-49EC-BE62-50898D53FF7C}" type="datetimeFigureOut">
              <a:rPr lang="en-US" smtClean="0"/>
              <a:pPr/>
              <a:t>1/24/2018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38A124F3-64E0-4598-B0B0-6C04F01F42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DAA59E8-0362-49EC-BE62-50898D53FF7C}" type="datetimeFigureOut">
              <a:rPr lang="en-US" smtClean="0"/>
              <a:pPr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8A124F3-64E0-4598-B0B0-6C04F01F422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d"/>
  </p:transition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amasat.deviantart.com/art/elset-mona-lisa-258067675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fearoftheblackwolf.deviantart.com/art/Chef-Mona-Lisa-400551128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latin typeface="Algerian" pitchFamily="82" charset="0"/>
              </a:rPr>
              <a:t>The  </a:t>
            </a:r>
            <a:r>
              <a:rPr lang="en-US" sz="6600" dirty="0" err="1" smtClean="0">
                <a:latin typeface="Algerian" pitchFamily="82" charset="0"/>
              </a:rPr>
              <a:t>REnaissance</a:t>
            </a:r>
            <a:endParaRPr lang="en-US" sz="6600" dirty="0"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MONA LISA – BY LEONARDO DA VINCI</a:t>
            </a:r>
            <a:endParaRPr lang="en-US" sz="2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011" y="0"/>
            <a:ext cx="48499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62077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>
                <a:latin typeface="Algerian" pitchFamily="82" charset="0"/>
              </a:rPr>
              <a:t>Now it’s your turn!</a:t>
            </a:r>
            <a:endParaRPr lang="en-US" sz="5400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33222" indent="-514350">
              <a:buFont typeface="+mj-lt"/>
              <a:buAutoNum type="arabicPeriod"/>
            </a:pPr>
            <a:r>
              <a:rPr lang="en-US" sz="5400" b="1" dirty="0" smtClean="0"/>
              <a:t>Cut out the hands and face of Mona Lisa.</a:t>
            </a:r>
          </a:p>
          <a:p>
            <a:pPr marL="633222" indent="-514350">
              <a:buFont typeface="+mj-lt"/>
              <a:buAutoNum type="arabicPeriod"/>
            </a:pPr>
            <a:r>
              <a:rPr lang="en-US" sz="5400" b="1" dirty="0" smtClean="0"/>
              <a:t>Draw and color a parody of Mona Lisa.</a:t>
            </a:r>
            <a:endParaRPr lang="en-US" sz="54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dirty="0" smtClean="0">
                <a:latin typeface="Algerian" pitchFamily="82" charset="0"/>
              </a:rPr>
              <a:t>the Renaissance</a:t>
            </a:r>
            <a:br>
              <a:rPr lang="en-US" sz="5400" dirty="0" smtClean="0">
                <a:latin typeface="Algerian" pitchFamily="82" charset="0"/>
              </a:rPr>
            </a:br>
            <a:r>
              <a:rPr lang="en-US" sz="5400" dirty="0" smtClean="0">
                <a:latin typeface="Algerian" pitchFamily="82" charset="0"/>
              </a:rPr>
              <a:t>1500-1688 AD</a:t>
            </a:r>
            <a:endParaRPr lang="en-US" sz="5400" dirty="0">
              <a:latin typeface="Algerian" pitchFamily="8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Leonardo </a:t>
            </a:r>
            <a:r>
              <a:rPr lang="en-US" sz="3200" dirty="0" err="1" smtClean="0"/>
              <a:t>da</a:t>
            </a:r>
            <a:r>
              <a:rPr lang="en-US" sz="3200" dirty="0" smtClean="0"/>
              <a:t> Vinci was a renaissance man.</a:t>
            </a:r>
            <a:endParaRPr lang="en-US" sz="3200" dirty="0"/>
          </a:p>
        </p:txBody>
      </p:sp>
      <p:pic>
        <p:nvPicPr>
          <p:cNvPr id="1026" name="Picture 2" descr="Image result for leonardo da vinci images of h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468011"/>
            <a:ext cx="3619500" cy="438998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>
                <a:latin typeface="Algerian" pitchFamily="82" charset="0"/>
              </a:rPr>
              <a:t>Leonardo </a:t>
            </a:r>
            <a:r>
              <a:rPr lang="en-US" sz="5400" dirty="0" err="1" smtClean="0">
                <a:latin typeface="Algerian" pitchFamily="82" charset="0"/>
              </a:rPr>
              <a:t>da</a:t>
            </a:r>
            <a:r>
              <a:rPr lang="en-US" sz="5400" dirty="0" smtClean="0">
                <a:latin typeface="Algerian" pitchFamily="82" charset="0"/>
              </a:rPr>
              <a:t> Vinci</a:t>
            </a:r>
            <a:endParaRPr lang="en-US" sz="5400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5400" dirty="0" err="1" smtClean="0"/>
              <a:t>Da</a:t>
            </a:r>
            <a:r>
              <a:rPr lang="en-US" sz="5400" dirty="0" smtClean="0"/>
              <a:t> Vinci was . . .</a:t>
            </a:r>
          </a:p>
          <a:p>
            <a:pPr>
              <a:buNone/>
            </a:pPr>
            <a:endParaRPr lang="en-US" sz="3000" dirty="0" smtClean="0"/>
          </a:p>
          <a:p>
            <a:pPr marL="633222" indent="-514350">
              <a:buAutoNum type="arabicParenR"/>
            </a:pPr>
            <a:r>
              <a:rPr lang="en-US" sz="3100" b="1" dirty="0" smtClean="0"/>
              <a:t>A painter and artist</a:t>
            </a:r>
          </a:p>
          <a:p>
            <a:pPr marL="633222" indent="-514350">
              <a:buAutoNum type="arabicParenR"/>
            </a:pPr>
            <a:r>
              <a:rPr lang="en-US" sz="3100" b="1" dirty="0" smtClean="0"/>
              <a:t>A scientist</a:t>
            </a:r>
          </a:p>
          <a:p>
            <a:pPr marL="633222" indent="-514350">
              <a:buAutoNum type="arabicParenR"/>
            </a:pPr>
            <a:r>
              <a:rPr lang="en-US" sz="3100" b="1" dirty="0" smtClean="0"/>
              <a:t>An architect</a:t>
            </a:r>
          </a:p>
          <a:p>
            <a:pPr marL="633222" indent="-514350">
              <a:buAutoNum type="arabicParenR"/>
            </a:pPr>
            <a:r>
              <a:rPr lang="en-US" sz="3100" b="1" dirty="0" smtClean="0"/>
              <a:t>An inventor</a:t>
            </a:r>
          </a:p>
          <a:p>
            <a:pPr marL="633222" indent="-514350">
              <a:buAutoNum type="arabicParenR"/>
            </a:pPr>
            <a:r>
              <a:rPr lang="en-US" sz="3100" b="1" dirty="0" smtClean="0"/>
              <a:t>A musician</a:t>
            </a:r>
          </a:p>
          <a:p>
            <a:pPr marL="633222" indent="-514350">
              <a:buAutoNum type="arabicParenR"/>
            </a:pPr>
            <a:r>
              <a:rPr lang="en-US" sz="3100" b="1" dirty="0" smtClean="0"/>
              <a:t>A mathematician</a:t>
            </a:r>
          </a:p>
          <a:p>
            <a:pPr marL="633222" indent="-514350">
              <a:buNone/>
            </a:pPr>
            <a:endParaRPr lang="en-US" sz="5400" b="1" dirty="0" smtClean="0"/>
          </a:p>
          <a:p>
            <a:pPr marL="633222" indent="-514350">
              <a:buAutoNum type="arabicParenR"/>
            </a:pPr>
            <a:endParaRPr lang="en-US" dirty="0" smtClean="0"/>
          </a:p>
          <a:p>
            <a:pPr marL="633222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Algerian" pitchFamily="82" charset="0"/>
              </a:rPr>
              <a:t>Famous Paintings by </a:t>
            </a:r>
            <a:r>
              <a:rPr lang="en-US" dirty="0" err="1" smtClean="0">
                <a:latin typeface="Algerian" pitchFamily="82" charset="0"/>
              </a:rPr>
              <a:t>da</a:t>
            </a:r>
            <a:r>
              <a:rPr lang="en-US" dirty="0" smtClean="0">
                <a:latin typeface="Algerian" pitchFamily="82" charset="0"/>
              </a:rPr>
              <a:t> Vinci</a:t>
            </a:r>
            <a:endParaRPr lang="en-US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33222" indent="-514350">
              <a:buFont typeface="+mj-lt"/>
              <a:buAutoNum type="arabicPeriod"/>
            </a:pPr>
            <a:r>
              <a:rPr lang="en-US" sz="5400" b="1" i="1" dirty="0" smtClean="0"/>
              <a:t>The Mona Lisa</a:t>
            </a:r>
          </a:p>
          <a:p>
            <a:pPr marL="633222" indent="-514350">
              <a:buFont typeface="+mj-lt"/>
              <a:buAutoNum type="arabicPeriod"/>
            </a:pPr>
            <a:r>
              <a:rPr lang="en-US" sz="5400" b="1" i="1" dirty="0" smtClean="0"/>
              <a:t>The Last Supper</a:t>
            </a:r>
          </a:p>
          <a:p>
            <a:pPr marL="633222" indent="-514350">
              <a:buFont typeface="+mj-lt"/>
              <a:buAutoNum type="arabicPeriod"/>
            </a:pPr>
            <a:r>
              <a:rPr lang="en-US" sz="5400" b="1" i="1" dirty="0" smtClean="0"/>
              <a:t> </a:t>
            </a:r>
            <a:r>
              <a:rPr lang="en-US" sz="5400" b="1" dirty="0" smtClean="0"/>
              <a:t>And many more!</a:t>
            </a:r>
            <a:endParaRPr lang="en-US" sz="5400" b="1" i="1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mage result for mona lisa 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-30163"/>
            <a:ext cx="5213209" cy="688816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9144000" cy="437388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Algerian" pitchFamily="82" charset="0"/>
              </a:rPr>
              <a:t>Parodies of Mona Lisa</a:t>
            </a:r>
            <a:endParaRPr lang="en-US" sz="5400" dirty="0">
              <a:latin typeface="Algerian" pitchFamily="82" charset="0"/>
            </a:endParaRPr>
          </a:p>
        </p:txBody>
      </p:sp>
      <p:sp>
        <p:nvSpPr>
          <p:cNvPr id="20482" name="AutoShape 2" descr="Image result for Mona Lisa parodies imag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8"/>
          <a:stretch/>
        </p:blipFill>
        <p:spPr>
          <a:xfrm>
            <a:off x="2822669" y="1498832"/>
            <a:ext cx="3498662" cy="53591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21331" y="6523622"/>
            <a:ext cx="1952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Image by </a:t>
            </a:r>
            <a:r>
              <a:rPr lang="en-US" sz="900" dirty="0" err="1" smtClean="0"/>
              <a:t>wamasat</a:t>
            </a:r>
            <a:r>
              <a:rPr lang="en-US" sz="900" dirty="0" smtClean="0"/>
              <a:t> at </a:t>
            </a:r>
            <a:r>
              <a:rPr lang="en-US" sz="900" dirty="0" smtClean="0">
                <a:hlinkClick r:id="rId4"/>
              </a:rPr>
              <a:t>deviantart.com</a:t>
            </a:r>
            <a:endParaRPr lang="en-US" sz="900" dirty="0" smtClean="0"/>
          </a:p>
          <a:p>
            <a:r>
              <a:rPr lang="en-US" sz="900" dirty="0" smtClean="0"/>
              <a:t>Licensed under CC 3.0.</a:t>
            </a:r>
            <a:endParaRPr lang="en-US" sz="9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1" y="0"/>
            <a:ext cx="4952999" cy="68960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19838" y="6374283"/>
            <a:ext cx="2095500" cy="521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Image by </a:t>
            </a:r>
            <a:r>
              <a:rPr lang="en-US" sz="900" dirty="0" err="1" smtClean="0"/>
              <a:t>FearOfTheBlackWolf</a:t>
            </a:r>
            <a:r>
              <a:rPr lang="en-US" sz="900" dirty="0" smtClean="0"/>
              <a:t> at </a:t>
            </a:r>
            <a:r>
              <a:rPr lang="en-US" sz="900" dirty="0" smtClean="0">
                <a:hlinkClick r:id="rId3"/>
              </a:rPr>
              <a:t>deviantart.com</a:t>
            </a:r>
            <a:endParaRPr lang="en-US" sz="900" dirty="0" smtClean="0"/>
          </a:p>
          <a:p>
            <a:r>
              <a:rPr lang="en-US" sz="900" dirty="0"/>
              <a:t>Licensed under CC 3.0</a:t>
            </a:r>
            <a:r>
              <a:rPr lang="en-US" sz="900" dirty="0" smtClean="0"/>
              <a:t>.</a:t>
            </a:r>
            <a:endParaRPr lang="en-US" sz="9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" b="1111"/>
          <a:stretch/>
        </p:blipFill>
        <p:spPr>
          <a:xfrm>
            <a:off x="2034827" y="3804"/>
            <a:ext cx="5074346" cy="6850393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843</TotalTime>
  <Words>143</Words>
  <Application>Microsoft Office PowerPoint</Application>
  <PresentationFormat>On-screen Show (4:3)</PresentationFormat>
  <Paragraphs>31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Algerian</vt:lpstr>
      <vt:lpstr>Arial</vt:lpstr>
      <vt:lpstr>Calibri</vt:lpstr>
      <vt:lpstr>Corbel</vt:lpstr>
      <vt:lpstr>Wingdings</vt:lpstr>
      <vt:lpstr>Wingdings 2</vt:lpstr>
      <vt:lpstr>Wingdings 3</vt:lpstr>
      <vt:lpstr>Module</vt:lpstr>
      <vt:lpstr>The  REnaissance</vt:lpstr>
      <vt:lpstr>the Renaissance 1500-1688 AD</vt:lpstr>
      <vt:lpstr>Leonardo da Vinci</vt:lpstr>
      <vt:lpstr>Famous Paintings by da Vinci</vt:lpstr>
      <vt:lpstr>PowerPoint Presentation</vt:lpstr>
      <vt:lpstr>PowerPoint Presentation</vt:lpstr>
      <vt:lpstr>Parodies of Mona Lisa</vt:lpstr>
      <vt:lpstr>PowerPoint Presentation</vt:lpstr>
      <vt:lpstr>PowerPoint Presentation</vt:lpstr>
      <vt:lpstr>PowerPoint Presentation</vt:lpstr>
      <vt:lpstr>Now it’s your turn!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 REnaissance</dc:title>
  <dc:creator>Susanna Nolt</dc:creator>
  <cp:lastModifiedBy>Lucas Hilty</cp:lastModifiedBy>
  <cp:revision>12</cp:revision>
  <dcterms:created xsi:type="dcterms:W3CDTF">2017-09-11T14:16:38Z</dcterms:created>
  <dcterms:modified xsi:type="dcterms:W3CDTF">2018-01-24T14:53:24Z</dcterms:modified>
</cp:coreProperties>
</file>