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52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6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1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5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21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3D8E942-EA48-4BED-ABC4-E5427A9E49C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DF4E0C2-0E51-4F4F-852B-7E73B89AE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2577947"/>
            <a:ext cx="10782300" cy="1545320"/>
          </a:xfrm>
        </p:spPr>
        <p:txBody>
          <a:bodyPr/>
          <a:lstStyle/>
          <a:p>
            <a:pPr algn="ctr"/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Ukiyo-e</a:t>
            </a:r>
            <a:endParaRPr lang="en-US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908792" cy="164592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Japanese Print Making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2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atin typeface="Georgia" pitchFamily="18" charset="0"/>
              </a:rPr>
              <a:t>The Great Wave</a:t>
            </a:r>
            <a:br>
              <a:rPr lang="en-US" i="1" dirty="0" smtClean="0">
                <a:latin typeface="Georgia" pitchFamily="18" charset="0"/>
              </a:rPr>
            </a:br>
            <a:r>
              <a:rPr lang="en-US" i="1" dirty="0" smtClean="0">
                <a:latin typeface="Georgia" pitchFamily="18" charset="0"/>
              </a:rPr>
              <a:t>by Hokusai</a:t>
            </a: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by Hokusai</a:t>
            </a:r>
          </a:p>
        </p:txBody>
      </p:sp>
      <p:pic>
        <p:nvPicPr>
          <p:cNvPr id="22530" name="Picture 2" descr="Tsunami by hokusai 19th cent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85196"/>
            <a:ext cx="7418832" cy="4981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6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56115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The Great Wave </a:t>
            </a:r>
            <a:r>
              <a:rPr lang="en-US" dirty="0" err="1" smtClean="0">
                <a:latin typeface="Georgia" pitchFamily="18" charset="0"/>
              </a:rPr>
              <a:t>Facts:</a:t>
            </a:r>
            <a:r>
              <a:rPr lang="en-US" dirty="0" err="1" smtClean="0">
                <a:solidFill>
                  <a:schemeClr val="bg1"/>
                </a:solidFill>
                <a:latin typeface="Georgia" pitchFamily="18" charset="0"/>
              </a:rPr>
              <a:t>acts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: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8288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first print in Hokusai’s series </a:t>
            </a:r>
            <a:r>
              <a:rPr lang="en-US" sz="2400" i="1" dirty="0" smtClean="0"/>
              <a:t>Thirty-six Images </a:t>
            </a:r>
            <a:r>
              <a:rPr lang="en-US" sz="2400" i="1" dirty="0"/>
              <a:t>of Mount Fuji </a:t>
            </a:r>
            <a:r>
              <a:rPr lang="en-US" sz="2400" dirty="0"/>
              <a:t>(1829-1833)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image depicts an enormous wave threatening boats off the coast of the town of Kanagawa (the present-day city of </a:t>
            </a:r>
            <a:r>
              <a:rPr lang="en-US" sz="2400" u="sng" dirty="0"/>
              <a:t>Yokohama</a:t>
            </a:r>
            <a:r>
              <a:rPr lang="en-US" sz="2400" dirty="0"/>
              <a:t>, Kanagawa Prefecture)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u="sng" dirty="0"/>
              <a:t>woodblock print</a:t>
            </a:r>
            <a:r>
              <a:rPr lang="en-US" sz="2400" dirty="0"/>
              <a:t> by the Japanese </a:t>
            </a:r>
            <a:r>
              <a:rPr lang="en-US" sz="2400" dirty="0" err="1"/>
              <a:t>ukiyo</a:t>
            </a:r>
            <a:r>
              <a:rPr lang="en-US" sz="2400" dirty="0"/>
              <a:t>-e artist Hokusai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Hokusai’s art influenced Post-Impressionism</a:t>
            </a:r>
          </a:p>
          <a:p>
            <a:pPr marL="342900" indent="-342900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atin typeface="Georgia" pitchFamily="18" charset="0"/>
              </a:rPr>
              <a:t>View of </a:t>
            </a:r>
            <a:r>
              <a:rPr lang="en-US" i="1" dirty="0" err="1" smtClean="0">
                <a:latin typeface="Georgia" pitchFamily="18" charset="0"/>
              </a:rPr>
              <a:t>Honmoku</a:t>
            </a:r>
            <a:r>
              <a:rPr lang="en-US" i="1" dirty="0" smtClean="0">
                <a:latin typeface="Georgia" pitchFamily="18" charset="0"/>
              </a:rPr>
              <a:t> off Kanagawa</a:t>
            </a:r>
            <a:br>
              <a:rPr lang="en-US" i="1" dirty="0" smtClean="0">
                <a:latin typeface="Georgia" pitchFamily="18" charset="0"/>
              </a:rPr>
            </a:br>
            <a:r>
              <a:rPr lang="en-US" i="1" dirty="0" smtClean="0">
                <a:latin typeface="Georgia" pitchFamily="18" charset="0"/>
              </a:rPr>
              <a:t>by Hokusai</a:t>
            </a: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by Hokusai</a:t>
            </a:r>
          </a:p>
        </p:txBody>
      </p:sp>
      <p:pic>
        <p:nvPicPr>
          <p:cNvPr id="1026" name="Picture 2" descr="https://upload.wikimedia.org/wikipedia/commons/9/93/Kanagawa-oki_Honmoku_no_z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3" y="1828150"/>
            <a:ext cx="74580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1509310"/>
            <a:ext cx="6018997" cy="3745735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atin typeface="Georgia" pitchFamily="18" charset="0"/>
              </a:rPr>
              <a:t>Couple in a Snowstorm</a:t>
            </a:r>
            <a:br>
              <a:rPr lang="en-US" i="1" dirty="0" smtClean="0">
                <a:latin typeface="Georgia" pitchFamily="18" charset="0"/>
              </a:rPr>
            </a:br>
            <a:r>
              <a:rPr lang="en-US" i="1" dirty="0" smtClean="0">
                <a:latin typeface="Georgia" pitchFamily="18" charset="0"/>
              </a:rPr>
              <a:t/>
            </a:r>
            <a:br>
              <a:rPr lang="en-US" i="1" dirty="0" smtClean="0">
                <a:latin typeface="Georgia" pitchFamily="18" charset="0"/>
              </a:rPr>
            </a:br>
            <a:r>
              <a:rPr lang="en-US" i="1" dirty="0" smtClean="0">
                <a:latin typeface="Georgia" pitchFamily="18" charset="0"/>
              </a:rPr>
              <a:t>by </a:t>
            </a:r>
            <a:r>
              <a:rPr lang="en-US" i="1" dirty="0" err="1" smtClean="0">
                <a:latin typeface="Georgia" pitchFamily="18" charset="0"/>
              </a:rPr>
              <a:t>Harunobu</a:t>
            </a:r>
            <a:r>
              <a:rPr lang="en-US" i="1" dirty="0" smtClean="0">
                <a:latin typeface="Georgia" pitchFamily="18" charset="0"/>
              </a:rPr>
              <a:t> </a:t>
            </a:r>
            <a:br>
              <a:rPr lang="en-US" i="1" dirty="0" smtClean="0">
                <a:latin typeface="Georgia" pitchFamily="18" charset="0"/>
              </a:rPr>
            </a:br>
            <a:r>
              <a:rPr lang="en-US" i="1" dirty="0" smtClean="0">
                <a:latin typeface="Georgia" pitchFamily="18" charset="0"/>
              </a:rPr>
              <a:t>(1768)</a:t>
            </a: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by Hokusai</a:t>
            </a:r>
          </a:p>
        </p:txBody>
      </p:sp>
      <p:pic>
        <p:nvPicPr>
          <p:cNvPr id="2050" name="Picture 2" descr="https://upload.wikimedia.org/wikipedia/commons/7/75/Couple_in_a_Snowstorm%2C_Suzuki_Harunobu%2C_c._1768_-_Hood_Museum_of_Art_-_DSC09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62" y="440674"/>
            <a:ext cx="4466332" cy="60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08" y="1314781"/>
            <a:ext cx="6206284" cy="4039416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atin typeface="Georgia" pitchFamily="18" charset="0"/>
              </a:rPr>
              <a:t>Two Mandarin Ducks</a:t>
            </a:r>
            <a:br>
              <a:rPr lang="en-US" i="1" dirty="0" smtClean="0">
                <a:latin typeface="Georgia" pitchFamily="18" charset="0"/>
              </a:rPr>
            </a:br>
            <a:r>
              <a:rPr lang="en-US" i="1" dirty="0" smtClean="0">
                <a:latin typeface="Georgia" pitchFamily="18" charset="0"/>
              </a:rPr>
              <a:t/>
            </a:r>
            <a:br>
              <a:rPr lang="en-US" i="1" dirty="0" smtClean="0">
                <a:latin typeface="Georgia" pitchFamily="18" charset="0"/>
              </a:rPr>
            </a:br>
            <a:r>
              <a:rPr lang="en-US" i="1" dirty="0" smtClean="0">
                <a:latin typeface="Georgia" pitchFamily="18" charset="0"/>
              </a:rPr>
              <a:t>by Hiroshige</a:t>
            </a:r>
            <a:br>
              <a:rPr lang="en-US" i="1" dirty="0" smtClean="0">
                <a:latin typeface="Georgia" pitchFamily="18" charset="0"/>
              </a:rPr>
            </a:br>
            <a:r>
              <a:rPr lang="en-US" i="1" dirty="0" smtClean="0">
                <a:latin typeface="Georgia" pitchFamily="18" charset="0"/>
              </a:rPr>
              <a:t> (1838)</a:t>
            </a: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by Hokusai</a:t>
            </a:r>
          </a:p>
        </p:txBody>
      </p:sp>
      <p:pic>
        <p:nvPicPr>
          <p:cNvPr id="3074" name="Picture 2" descr="https://upload.wikimedia.org/wikipedia/commons/f/f9/Hiroshige_%281838%29_Two_mandarin_duc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75" y="169198"/>
            <a:ext cx="3083087" cy="661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0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atin typeface="Georgia" pitchFamily="18" charset="0"/>
              </a:rPr>
              <a:t>The Great Wave</a:t>
            </a:r>
            <a:br>
              <a:rPr lang="en-US" i="1" dirty="0" smtClean="0">
                <a:latin typeface="Georgia" pitchFamily="18" charset="0"/>
              </a:rPr>
            </a:br>
            <a:r>
              <a:rPr lang="en-US" i="1" dirty="0" smtClean="0">
                <a:latin typeface="Georgia" pitchFamily="18" charset="0"/>
              </a:rPr>
              <a:t>by Hokusai</a:t>
            </a: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i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by Hokusai</a:t>
            </a:r>
          </a:p>
        </p:txBody>
      </p:sp>
      <p:pic>
        <p:nvPicPr>
          <p:cNvPr id="22530" name="Picture 2" descr="Tsunami by hokusai 19th cent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85196"/>
            <a:ext cx="7418832" cy="4981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33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56</TotalTime>
  <Words>46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 Light</vt:lpstr>
      <vt:lpstr>Georgia</vt:lpstr>
      <vt:lpstr>Metropolitan</vt:lpstr>
      <vt:lpstr>Ukiyo-e</vt:lpstr>
      <vt:lpstr>The Great Wave by Hokusai  by Hokusai</vt:lpstr>
      <vt:lpstr>The Great Wave Facts:acts:</vt:lpstr>
      <vt:lpstr>View of Honmoku off Kanagawa by Hokusai  by Hokusai</vt:lpstr>
      <vt:lpstr>Couple in a Snowstorm  by Harunobu  (1768)  by Hokusai</vt:lpstr>
      <vt:lpstr>Two Mandarin Ducks  by Hiroshige  (1838)  by Hokusai</vt:lpstr>
      <vt:lpstr>PowerPoint Presentation</vt:lpstr>
      <vt:lpstr>The Great Wave by Hokusai  by Hokusai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Ukiyo-e</dc:title>
  <dc:creator>Yvonne Yoder</dc:creator>
  <cp:lastModifiedBy>Yvonne Yoder</cp:lastModifiedBy>
  <cp:revision>7</cp:revision>
  <dcterms:created xsi:type="dcterms:W3CDTF">2018-04-25T18:20:20Z</dcterms:created>
  <dcterms:modified xsi:type="dcterms:W3CDTF">2018-04-26T16:59:30Z</dcterms:modified>
</cp:coreProperties>
</file>