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8" r:id="rId9"/>
    <p:sldId id="269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E4429-5E4B-4143-B4FB-EF6F4E594F93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0297DF-FD56-4CB3-BB55-E9217D285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284D1-178D-4D9F-9BCD-D24BD2E1C09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8DC4E-A28F-4096-9C93-9FC632D1E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DC4E-A28F-4096-9C93-9FC632D1EA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FECD5A-7E3D-4358-9FA5-A0EF83CDB4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BD93F2-EEF8-4A4B-8E80-0E57339B8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297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800" dirty="0" smtClean="0">
                <a:latin typeface="Georgia" pitchFamily="18" charset="0"/>
              </a:rPr>
              <a:t>Post Impressionism</a:t>
            </a:r>
            <a:endParaRPr lang="en-US" sz="5800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Georgia" pitchFamily="18" charset="0"/>
              </a:rPr>
              <a:t>1885-1910</a:t>
            </a:r>
            <a:endParaRPr lang="en-US" sz="5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>Self-Portrait of </a:t>
            </a:r>
            <a:b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>Vincent van Gogh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(1889)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1506" name="Picture 2" descr="Image result for post impressionism paintings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71600"/>
            <a:ext cx="4495800" cy="5288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Post Impressionism Facts: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53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A soft reaction to Impressionism (1885-1910)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Instead of depicting color and light, they used color and shape to create more structure, order, and optical effects in painting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“The </a:t>
            </a:r>
            <a:r>
              <a:rPr lang="en-US" sz="2800" b="1" dirty="0"/>
              <a:t>movement ushered in an era during which painting transcended its traditional role as a window onto the world and instead became a window into the artist's mind and soul</a:t>
            </a:r>
            <a:r>
              <a:rPr lang="en-US" sz="2800" b="1" dirty="0" smtClean="0"/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” (Focus on memories and emotions)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Leaned toward abstraction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Influenced by Japanese wood block prints called </a:t>
            </a:r>
            <a:r>
              <a:rPr lang="en-US" sz="2800" b="1" dirty="0" err="1" smtClean="0">
                <a:solidFill>
                  <a:schemeClr val="bg1"/>
                </a:solidFill>
              </a:rPr>
              <a:t>Ukiyo</a:t>
            </a:r>
            <a:r>
              <a:rPr lang="en-US" sz="2800" b="1" dirty="0" smtClean="0">
                <a:solidFill>
                  <a:schemeClr val="bg1"/>
                </a:solidFill>
              </a:rPr>
              <a:t>-e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>Starry Night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(1889)</a:t>
            </a:r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by Vincent van Gogh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848600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>Vase with Twelve Sunflowers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(1888) by Vincent van Gogh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7410" name="Picture 2" descr="http://www.the-art-minute.com/wp-content/uploads/2012/08/1024px-Vincent_Willem_van_Gogh_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2863" y="1386558"/>
            <a:ext cx="4373737" cy="5471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>The Scream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(1893) </a:t>
            </a:r>
            <a:br>
              <a:rPr lang="en-US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by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Edvard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Munch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434" name="AutoShape 2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43526"/>
            <a:ext cx="4191000" cy="551447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0198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"Nature is not only all that is visible to the eye...It also includes the inner pictures of the soul."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>Sunday Afternoon</a:t>
            </a:r>
            <a:r>
              <a:rPr lang="en-US" b="0" i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b="0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Georgia" pitchFamily="18" charset="0"/>
              </a:rPr>
              <a:t>(Pointillism)(1886) Georges Seurat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20482" name="AutoShape 2" descr="Sunday Afternoon on the Island of La Grande Jatte (1884-8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unday Afternoon on the Island of La Grande Jatte (1884-8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4" name="Picture 14" descr="Image result for post impressionism paintings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772400" cy="517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10890" y="6198990"/>
            <a:ext cx="2722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Other examples of Pointillism:</a:t>
            </a:r>
            <a:r>
              <a:rPr lang="en-US" b="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b="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b="0" dirty="0" smtClean="0">
                <a:solidFill>
                  <a:schemeClr val="bg1"/>
                </a:solidFill>
                <a:effectLst/>
                <a:latin typeface="Georgia" pitchFamily="18" charset="0"/>
              </a:rPr>
              <a:t>Morning, Interior </a:t>
            </a:r>
            <a:r>
              <a:rPr lang="en-US" sz="3100" b="0" dirty="0" smtClean="0">
                <a:solidFill>
                  <a:schemeClr val="bg1"/>
                </a:solidFill>
                <a:latin typeface="Georgia" pitchFamily="18" charset="0"/>
              </a:rPr>
              <a:t>(1890) </a:t>
            </a:r>
            <a:r>
              <a:rPr lang="en-US" sz="3100" b="0" dirty="0" err="1" smtClean="0">
                <a:solidFill>
                  <a:schemeClr val="bg1"/>
                </a:solidFill>
                <a:latin typeface="Georgia" pitchFamily="18" charset="0"/>
              </a:rPr>
              <a:t>Maximilien</a:t>
            </a:r>
            <a:r>
              <a:rPr lang="en-US" sz="3100" b="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3100" b="0" dirty="0" err="1" smtClean="0">
                <a:solidFill>
                  <a:schemeClr val="bg1"/>
                </a:solidFill>
                <a:latin typeface="Georgia" pitchFamily="18" charset="0"/>
              </a:rPr>
              <a:t>Luce</a:t>
            </a:r>
            <a:r>
              <a:rPr lang="en-US" sz="3100" b="0" dirty="0" smtClean="0"/>
              <a:t/>
            </a:r>
            <a:br>
              <a:rPr lang="en-US" sz="3100" b="0" dirty="0" smtClean="0"/>
            </a:br>
            <a:endParaRPr lang="en-US" sz="3100" dirty="0"/>
          </a:p>
        </p:txBody>
      </p:sp>
      <p:sp>
        <p:nvSpPr>
          <p:cNvPr id="20482" name="AutoShape 2" descr="Sunday Afternoon on the Island of La Grande Jatte (1884-8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unday Afternoon on the Island of La Grande Jatte (1884-8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10890" y="6198990"/>
            <a:ext cx="2722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s://upload.wikimedia.org/wikipedia/commons/thumb/6/60/Morning%2C_Interior_-_Luce.jpeg/1280px-Morning%2C_Interior_-_Luc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8344"/>
            <a:ext cx="6492697" cy="523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effectLst/>
                <a:latin typeface="Georgia" pitchFamily="18" charset="0"/>
              </a:rPr>
              <a:t>The Beach at Heist</a:t>
            </a:r>
            <a:br>
              <a:rPr lang="en-US" b="0" dirty="0" smtClean="0">
                <a:solidFill>
                  <a:schemeClr val="bg1"/>
                </a:solidFill>
                <a:effectLst/>
                <a:latin typeface="Georgia" pitchFamily="18" charset="0"/>
              </a:rPr>
            </a:br>
            <a:r>
              <a:rPr lang="en-US" sz="3100" b="0" dirty="0" smtClean="0">
                <a:solidFill>
                  <a:schemeClr val="bg1"/>
                </a:solidFill>
                <a:latin typeface="Georgia" pitchFamily="18" charset="0"/>
              </a:rPr>
              <a:t>(1891-92) Georges </a:t>
            </a:r>
            <a:r>
              <a:rPr lang="en-US" sz="3100" b="0" dirty="0" err="1" smtClean="0">
                <a:solidFill>
                  <a:schemeClr val="bg1"/>
                </a:solidFill>
                <a:latin typeface="Georgia" pitchFamily="18" charset="0"/>
              </a:rPr>
              <a:t>Lemmen</a:t>
            </a:r>
            <a:r>
              <a:rPr lang="en-US" sz="3100" b="0" dirty="0" smtClean="0"/>
              <a:t/>
            </a:r>
            <a:br>
              <a:rPr lang="en-US" sz="3100" b="0" dirty="0" smtClean="0"/>
            </a:br>
            <a:endParaRPr lang="en-US" sz="3100" dirty="0"/>
          </a:p>
        </p:txBody>
      </p:sp>
      <p:sp>
        <p:nvSpPr>
          <p:cNvPr id="20482" name="AutoShape 2" descr="Sunday Afternoon on the Island of La Grande Jatte (1884-8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unday Afternoon on the Island of La Grande Jatte (1884-8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Image result for post impressionism painting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10890" y="6198990"/>
            <a:ext cx="2722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https://upload.wikimedia.org/wikipedia/commons/d/d7/Lemm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6595"/>
            <a:ext cx="6705600" cy="55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593</TotalTime>
  <Words>147</Words>
  <Application>Microsoft Office PowerPoint</Application>
  <PresentationFormat>On-screen Show (4:3)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Georgia</vt:lpstr>
      <vt:lpstr>Lucida Sans Unicode</vt:lpstr>
      <vt:lpstr>Verdana</vt:lpstr>
      <vt:lpstr>Wingdings 2</vt:lpstr>
      <vt:lpstr>Wingdings 3</vt:lpstr>
      <vt:lpstr>Concourse</vt:lpstr>
      <vt:lpstr>Post Impressionism</vt:lpstr>
      <vt:lpstr>Self-Portrait of  Vincent van Gogh (1889)</vt:lpstr>
      <vt:lpstr>Post Impressionism Facts:</vt:lpstr>
      <vt:lpstr>Starry Night (1889) by Vincent van Gogh</vt:lpstr>
      <vt:lpstr>Vase with Twelve Sunflowers (1888) by Vincent van Gogh</vt:lpstr>
      <vt:lpstr>The Scream (1893)  by Edvard Munch</vt:lpstr>
      <vt:lpstr>Sunday Afternoon (Pointillism)(1886) Georges Seurat </vt:lpstr>
      <vt:lpstr>Other examples of Pointillism: Morning, Interior (1890) Maximilien Luce </vt:lpstr>
      <vt:lpstr>The Beach at Heist (1891-92) Georges Lemmen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Impressionism</dc:title>
  <dc:creator>Susanna Nolt</dc:creator>
  <cp:lastModifiedBy>Yvonne Yoder</cp:lastModifiedBy>
  <cp:revision>6</cp:revision>
  <dcterms:created xsi:type="dcterms:W3CDTF">2017-10-23T12:56:29Z</dcterms:created>
  <dcterms:modified xsi:type="dcterms:W3CDTF">2018-04-25T18:25:39Z</dcterms:modified>
</cp:coreProperties>
</file>