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6519951-81FA-4DDD-989E-4B0BBC91171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DD19E0-69C6-4968-8740-58BCF8D3201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British Colombia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Westernmost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Columbia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6" y="1646238"/>
            <a:ext cx="535616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https://commons.wikimedia.org/w/index.php?curid=98178301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542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Rockies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4" y="1646238"/>
            <a:ext cx="676909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Tim </a:t>
            </a:r>
            <a:r>
              <a:rPr lang="en-US" sz="800" dirty="0" err="1" smtClean="0"/>
              <a:t>Gouw</a:t>
            </a:r>
            <a:r>
              <a:rPr lang="en-US" sz="800" dirty="0" smtClean="0"/>
              <a:t> </a:t>
            </a:r>
            <a:r>
              <a:rPr lang="en-US" sz="800" dirty="0" err="1" smtClean="0"/>
              <a:t>punttim</a:t>
            </a:r>
            <a:r>
              <a:rPr lang="en-US" sz="800" dirty="0" smtClean="0"/>
              <a:t> - https://unsplash.com/photos/1aL41nYh-8gImageGallery, CC0, https://commons.wikimedia.org/w/index.php?curid=61730190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377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O’hara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85" y="1646238"/>
            <a:ext cx="678562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Zeljko</a:t>
            </a:r>
            <a:r>
              <a:rPr lang="en-US" sz="800" dirty="0" smtClean="0"/>
              <a:t> </a:t>
            </a:r>
            <a:r>
              <a:rPr lang="en-US" sz="800" dirty="0" err="1" smtClean="0"/>
              <a:t>Kozomara</a:t>
            </a:r>
            <a:r>
              <a:rPr lang="en-US" sz="800" dirty="0" smtClean="0"/>
              <a:t> - Own work, CC BY-SA 4.0, https://commons.wikimedia.org/w/index.php?curid=60010699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6864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WWII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BC Regiment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443149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23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Victoria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Capital of British Colombia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3886200" cy="609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5486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Allice Hunter - File:British_Columbia_Parliament_Buildings_-_Pano_-_HDR.jpgFile:Victoria_BC_Downtown_skyline.jpgFile:Craigdarroch_Castle_just_after_sunset_-_view_from_the_west,_Victoria,_Canada.jpgFile:Christ_Church_Cathedral_(Victoria,_</a:t>
            </a:r>
            <a:r>
              <a:rPr lang="en-US" sz="800" dirty="0" err="1" smtClean="0"/>
              <a:t>British_Columbia</a:t>
            </a:r>
            <a:r>
              <a:rPr lang="en-US" sz="800" dirty="0" smtClean="0"/>
              <a:t>)_3.jpgFile:Fairmont_Empress,_Victoria,_British_Columbia,_Canada_08.jpgFile:Float Home Village (32765998127).jpg, CC BY-SA 4.0, https://commons.wikimedia.org/w/index.php?curid=90677124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0575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101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British Colombia</vt:lpstr>
      <vt:lpstr>British Columbia</vt:lpstr>
      <vt:lpstr>Canadian Rockies</vt:lpstr>
      <vt:lpstr>Lake O’hara</vt:lpstr>
      <vt:lpstr>WWII</vt:lpstr>
      <vt:lpstr>Victoria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Colombia</dc:title>
  <dc:creator>Delores</dc:creator>
  <cp:lastModifiedBy>Delores</cp:lastModifiedBy>
  <cp:revision>3</cp:revision>
  <dcterms:created xsi:type="dcterms:W3CDTF">2021-03-15T16:33:14Z</dcterms:created>
  <dcterms:modified xsi:type="dcterms:W3CDTF">2021-03-15T16:55:54Z</dcterms:modified>
</cp:coreProperties>
</file>