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10/4/2016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can almost feel this fake chalkboard, can’t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Stubbs, </a:t>
            </a:r>
            <a:r>
              <a:rPr lang="en-US" i="1" dirty="0" smtClean="0"/>
              <a:t>White Poodle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12" y="1553043"/>
            <a:ext cx="4267199" cy="5298518"/>
          </a:xfrm>
        </p:spPr>
      </p:pic>
    </p:spTree>
    <p:extLst>
      <p:ext uri="{BB962C8B-B14F-4D97-AF65-F5344CB8AC3E}">
        <p14:creationId xmlns:p14="http://schemas.microsoft.com/office/powerpoint/2010/main" val="35768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</a:t>
            </a:r>
            <a:r>
              <a:rPr lang="en-US" dirty="0" err="1" smtClean="0"/>
              <a:t>Heade</a:t>
            </a:r>
            <a:r>
              <a:rPr lang="en-US" dirty="0" smtClean="0"/>
              <a:t>, </a:t>
            </a:r>
            <a:r>
              <a:rPr lang="en-US" i="1" dirty="0" smtClean="0"/>
              <a:t>Giant Magnolias on a Blue Velvet Cloth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100" y="1905000"/>
            <a:ext cx="6864626" cy="4267200"/>
          </a:xfrm>
        </p:spPr>
      </p:pic>
    </p:spTree>
    <p:extLst>
      <p:ext uri="{BB962C8B-B14F-4D97-AF65-F5344CB8AC3E}">
        <p14:creationId xmlns:p14="http://schemas.microsoft.com/office/powerpoint/2010/main" val="39809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Decker, </a:t>
            </a:r>
            <a:r>
              <a:rPr lang="en-US" i="1" dirty="0" smtClean="0"/>
              <a:t>Green Plums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12" y="1674844"/>
            <a:ext cx="5867400" cy="4789714"/>
          </a:xfrm>
        </p:spPr>
      </p:pic>
    </p:spTree>
    <p:extLst>
      <p:ext uri="{BB962C8B-B14F-4D97-AF65-F5344CB8AC3E}">
        <p14:creationId xmlns:p14="http://schemas.microsoft.com/office/powerpoint/2010/main" val="27677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32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Texture</vt:lpstr>
      <vt:lpstr>George Stubbs, White Poodle</vt:lpstr>
      <vt:lpstr>Martin Heade, Giant Magnolias on a Blue Velvet Cloth</vt:lpstr>
      <vt:lpstr>Joseph Decker, Green Plums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2016-10-04T13:33:21Z</dcterms:created>
  <dcterms:modified xsi:type="dcterms:W3CDTF">2016-10-04T13:38:50Z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