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30B9B-5838-4067-8D32-5D514F4C13C1}"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185468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30B9B-5838-4067-8D32-5D514F4C13C1}"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213413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30B9B-5838-4067-8D32-5D514F4C13C1}"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205210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30B9B-5838-4067-8D32-5D514F4C13C1}"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42046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30B9B-5838-4067-8D32-5D514F4C13C1}"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265625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30B9B-5838-4067-8D32-5D514F4C13C1}"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3015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30B9B-5838-4067-8D32-5D514F4C13C1}"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384765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30B9B-5838-4067-8D32-5D514F4C13C1}"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381754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30B9B-5838-4067-8D32-5D514F4C13C1}"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387296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30B9B-5838-4067-8D32-5D514F4C13C1}"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126513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30B9B-5838-4067-8D32-5D514F4C13C1}"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AC36A-1A9B-49CF-A361-4D08ACDBBE50}" type="slidenum">
              <a:rPr lang="en-US" smtClean="0"/>
              <a:t>‹#›</a:t>
            </a:fld>
            <a:endParaRPr lang="en-US"/>
          </a:p>
        </p:txBody>
      </p:sp>
    </p:spTree>
    <p:extLst>
      <p:ext uri="{BB962C8B-B14F-4D97-AF65-F5344CB8AC3E}">
        <p14:creationId xmlns:p14="http://schemas.microsoft.com/office/powerpoint/2010/main" val="244328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30B9B-5838-4067-8D32-5D514F4C13C1}"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AC36A-1A9B-49CF-A361-4D08ACDBBE50}" type="slidenum">
              <a:rPr lang="en-US" smtClean="0"/>
              <a:t>‹#›</a:t>
            </a:fld>
            <a:endParaRPr lang="en-US"/>
          </a:p>
        </p:txBody>
      </p:sp>
    </p:spTree>
    <p:extLst>
      <p:ext uri="{BB962C8B-B14F-4D97-AF65-F5344CB8AC3E}">
        <p14:creationId xmlns:p14="http://schemas.microsoft.com/office/powerpoint/2010/main" val="1799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Line</a:t>
            </a:r>
            <a:endParaRPr lang="en-US" dirty="0"/>
          </a:p>
        </p:txBody>
      </p:sp>
      <p:sp>
        <p:nvSpPr>
          <p:cNvPr id="3" name="Subtitle 2"/>
          <p:cNvSpPr>
            <a:spLocks noGrp="1"/>
          </p:cNvSpPr>
          <p:nvPr>
            <p:ph type="subTitle" idx="1"/>
          </p:nvPr>
        </p:nvSpPr>
        <p:spPr/>
        <p:txBody>
          <a:bodyPr/>
          <a:lstStyle/>
          <a:p>
            <a:r>
              <a:rPr lang="en-US" dirty="0" smtClean="0"/>
              <a:t>What’s the big deal with the line anyway?</a:t>
            </a:r>
            <a:endParaRPr lang="en-US" dirty="0"/>
          </a:p>
        </p:txBody>
      </p:sp>
    </p:spTree>
    <p:extLst>
      <p:ext uri="{BB962C8B-B14F-4D97-AF65-F5344CB8AC3E}">
        <p14:creationId xmlns:p14="http://schemas.microsoft.com/office/powerpoint/2010/main" val="279307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Gesture </a:t>
            </a:r>
            <a:r>
              <a:rPr lang="en-US" dirty="0" smtClean="0"/>
              <a:t>drawing</a:t>
            </a:r>
            <a:br>
              <a:rPr lang="en-US" dirty="0" smtClean="0"/>
            </a:br>
            <a:r>
              <a:rPr lang="en-US" i="1" dirty="0" smtClean="0"/>
              <a:t>Two Women Teaching a Child to Walk, </a:t>
            </a:r>
            <a:r>
              <a:rPr lang="en-US" dirty="0" smtClean="0"/>
              <a:t>Rembrandt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1773" y="1690688"/>
            <a:ext cx="6042027" cy="4920995"/>
          </a:xfrm>
        </p:spPr>
      </p:pic>
      <p:sp>
        <p:nvSpPr>
          <p:cNvPr id="5" name="TextBox 4"/>
          <p:cNvSpPr txBox="1"/>
          <p:nvPr/>
        </p:nvSpPr>
        <p:spPr>
          <a:xfrm>
            <a:off x="955343" y="2074460"/>
            <a:ext cx="3829599" cy="1477328"/>
          </a:xfrm>
          <a:prstGeom prst="rect">
            <a:avLst/>
          </a:prstGeom>
          <a:noFill/>
        </p:spPr>
        <p:txBody>
          <a:bodyPr wrap="square" rtlCol="0">
            <a:spAutoFit/>
          </a:bodyPr>
          <a:lstStyle/>
          <a:p>
            <a:r>
              <a:rPr lang="en-US" dirty="0" smtClean="0"/>
              <a:t>Gesture drawing is used to show movement and action. Do not get hung up on the details of your drawing. Rather, use lines that simply represent that action of you activity. </a:t>
            </a:r>
            <a:endParaRPr lang="en-US" dirty="0"/>
          </a:p>
        </p:txBody>
      </p:sp>
    </p:spTree>
    <p:extLst>
      <p:ext uri="{BB962C8B-B14F-4D97-AF65-F5344CB8AC3E}">
        <p14:creationId xmlns:p14="http://schemas.microsoft.com/office/powerpoint/2010/main" val="213913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Classic Landscape, </a:t>
            </a:r>
            <a:r>
              <a:rPr lang="en-US" dirty="0" smtClean="0"/>
              <a:t>Charles Sheeler: 1932</a:t>
            </a:r>
            <a:endParaRPr lang="en-US"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7791" y="1430842"/>
            <a:ext cx="6482144" cy="5051845"/>
          </a:xfrm>
        </p:spPr>
      </p:pic>
    </p:spTree>
    <p:extLst>
      <p:ext uri="{BB962C8B-B14F-4D97-AF65-F5344CB8AC3E}">
        <p14:creationId xmlns:p14="http://schemas.microsoft.com/office/powerpoint/2010/main" val="72465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Farm, </a:t>
            </a:r>
            <a:r>
              <a:rPr lang="en-US" dirty="0" smtClean="0"/>
              <a:t>Joan Miro</a:t>
            </a:r>
            <a:endParaRPr lang="en-US"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3450" y="1266502"/>
            <a:ext cx="6100549" cy="5465509"/>
          </a:xfrm>
        </p:spPr>
      </p:pic>
    </p:spTree>
    <p:extLst>
      <p:ext uri="{BB962C8B-B14F-4D97-AF65-F5344CB8AC3E}">
        <p14:creationId xmlns:p14="http://schemas.microsoft.com/office/powerpoint/2010/main" val="19845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Breezing Up, </a:t>
            </a:r>
            <a:r>
              <a:rPr lang="en-US" dirty="0" smtClean="0"/>
              <a:t>Winslow Homer</a:t>
            </a:r>
            <a:endParaRPr lang="en-US"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3431" y="1825625"/>
            <a:ext cx="6925137" cy="4351338"/>
          </a:xfrm>
        </p:spPr>
      </p:pic>
    </p:spTree>
    <p:extLst>
      <p:ext uri="{BB962C8B-B14F-4D97-AF65-F5344CB8AC3E}">
        <p14:creationId xmlns:p14="http://schemas.microsoft.com/office/powerpoint/2010/main" val="142297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Lumber Schooners at Penobscot Bay, </a:t>
            </a:r>
            <a:r>
              <a:rPr lang="en-US" dirty="0" smtClean="0"/>
              <a:t>Fitz Lane</a:t>
            </a:r>
            <a:endParaRPr lang="en-US"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9618" y="1523822"/>
            <a:ext cx="8253925" cy="5282013"/>
          </a:xfrm>
        </p:spPr>
      </p:pic>
    </p:spTree>
    <p:extLst>
      <p:ext uri="{BB962C8B-B14F-4D97-AF65-F5344CB8AC3E}">
        <p14:creationId xmlns:p14="http://schemas.microsoft.com/office/powerpoint/2010/main" val="313703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Choose a favorite activity that you enjoy watching or doing. It should involve movement. A few examples would be playing a sport, biking, or talking with friends. </a:t>
            </a:r>
            <a:endParaRPr lang="en-US" dirty="0"/>
          </a:p>
        </p:txBody>
      </p:sp>
    </p:spTree>
    <p:extLst>
      <p:ext uri="{BB962C8B-B14F-4D97-AF65-F5344CB8AC3E}">
        <p14:creationId xmlns:p14="http://schemas.microsoft.com/office/powerpoint/2010/main" val="41314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Choose a favorite activity that you enjoy watching or doing. It should involve movement. A few examples would be playing a sport, biking, or talking with friends. </a:t>
            </a:r>
          </a:p>
          <a:p>
            <a:r>
              <a:rPr lang="en-US" dirty="0" smtClean="0"/>
              <a:t>List adjectives that describe the activity, and the feelings you have while doing or viewing this activity. </a:t>
            </a:r>
            <a:endParaRPr lang="en-US" dirty="0"/>
          </a:p>
        </p:txBody>
      </p:sp>
    </p:spTree>
    <p:extLst>
      <p:ext uri="{BB962C8B-B14F-4D97-AF65-F5344CB8AC3E}">
        <p14:creationId xmlns:p14="http://schemas.microsoft.com/office/powerpoint/2010/main" val="175147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lvl="0"/>
            <a:r>
              <a:rPr lang="en-US" dirty="0">
                <a:solidFill>
                  <a:prstClr val="black"/>
                </a:solidFill>
              </a:rPr>
              <a:t>Choose a favorite activity that you enjoy watching or doing. It should involve movement. A few examples would be playing a sport, biking, or talking with friends. </a:t>
            </a:r>
          </a:p>
          <a:p>
            <a:pPr lvl="0"/>
            <a:r>
              <a:rPr lang="en-US" dirty="0">
                <a:solidFill>
                  <a:prstClr val="black"/>
                </a:solidFill>
              </a:rPr>
              <a:t>List adjectives that describe the activity, and the feelings you have while doing or viewing this activity. </a:t>
            </a:r>
            <a:endParaRPr lang="en-US" dirty="0" smtClean="0">
              <a:solidFill>
                <a:prstClr val="black"/>
              </a:solidFill>
            </a:endParaRPr>
          </a:p>
          <a:p>
            <a:pPr lvl="0"/>
            <a:r>
              <a:rPr lang="en-US" dirty="0" smtClean="0">
                <a:solidFill>
                  <a:prstClr val="black"/>
                </a:solidFill>
              </a:rPr>
              <a:t>Decide what types of lines would reflect this activity best. For example, watching a ballet may be soft, thin, wavy lines in pastel colors while jumping rope may be thick, zig-zag lines in bold hues. </a:t>
            </a:r>
            <a:endParaRPr lang="en-US" dirty="0">
              <a:solidFill>
                <a:prstClr val="black"/>
              </a:solidFill>
            </a:endParaRPr>
          </a:p>
          <a:p>
            <a:endParaRPr lang="en-US" dirty="0"/>
          </a:p>
        </p:txBody>
      </p:sp>
    </p:spTree>
    <p:extLst>
      <p:ext uri="{BB962C8B-B14F-4D97-AF65-F5344CB8AC3E}">
        <p14:creationId xmlns:p14="http://schemas.microsoft.com/office/powerpoint/2010/main" val="299699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lvl="0"/>
            <a:r>
              <a:rPr lang="en-US" dirty="0">
                <a:solidFill>
                  <a:prstClr val="black"/>
                </a:solidFill>
              </a:rPr>
              <a:t>Choose a favorite activity that you enjoy watching or doing. It should involve movement. A few examples would be playing a sport, biking, or talking with friends. </a:t>
            </a:r>
          </a:p>
          <a:p>
            <a:pPr lvl="0"/>
            <a:r>
              <a:rPr lang="en-US" dirty="0">
                <a:solidFill>
                  <a:prstClr val="black"/>
                </a:solidFill>
              </a:rPr>
              <a:t>List adjectives that describe the activity, and the feelings you have while doing or viewing this activity. </a:t>
            </a:r>
          </a:p>
          <a:p>
            <a:pPr lvl="0"/>
            <a:r>
              <a:rPr lang="en-US" dirty="0">
                <a:solidFill>
                  <a:prstClr val="black"/>
                </a:solidFill>
              </a:rPr>
              <a:t>Decide what types of lines would reflect this activity best. For example, watching a ballet may be soft, thin, wavy lines in pastel colors while jumping rope may be thick, zig-zag lines in bold hues. </a:t>
            </a:r>
            <a:endParaRPr lang="en-US" dirty="0" smtClean="0">
              <a:solidFill>
                <a:prstClr val="black"/>
              </a:solidFill>
            </a:endParaRPr>
          </a:p>
          <a:p>
            <a:pPr lvl="0"/>
            <a:r>
              <a:rPr lang="en-US" dirty="0" smtClean="0">
                <a:solidFill>
                  <a:prstClr val="black"/>
                </a:solidFill>
              </a:rPr>
              <a:t>Draw the activity you chose using a gesture drawing. </a:t>
            </a:r>
            <a:endParaRPr lang="en-US" dirty="0">
              <a:solidFill>
                <a:prstClr val="black"/>
              </a:solidFill>
            </a:endParaRPr>
          </a:p>
          <a:p>
            <a:endParaRPr lang="en-US" dirty="0"/>
          </a:p>
        </p:txBody>
      </p:sp>
    </p:spTree>
    <p:extLst>
      <p:ext uri="{BB962C8B-B14F-4D97-AF65-F5344CB8AC3E}">
        <p14:creationId xmlns:p14="http://schemas.microsoft.com/office/powerpoint/2010/main" val="277009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354</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Line</vt:lpstr>
      <vt:lpstr>Classic Landscape, Charles Sheeler: 1932</vt:lpstr>
      <vt:lpstr>The Farm, Joan Miro</vt:lpstr>
      <vt:lpstr>Breezing Up, Winslow Homer</vt:lpstr>
      <vt:lpstr>Lumber Schooners at Penobscot Bay, Fitz Lane</vt:lpstr>
      <vt:lpstr>Activity</vt:lpstr>
      <vt:lpstr>Activity</vt:lpstr>
      <vt:lpstr>Activity</vt:lpstr>
      <vt:lpstr>Activity</vt:lpstr>
      <vt:lpstr>Gesture drawing Two Women Teaching a Child to Walk, Rembrandt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Line</dc:title>
  <dc:creator>Jordan Lehman</dc:creator>
  <cp:lastModifiedBy>Lucas Hilty</cp:lastModifiedBy>
  <cp:revision>4</cp:revision>
  <dcterms:created xsi:type="dcterms:W3CDTF">2016-09-13T14:09:13Z</dcterms:created>
  <dcterms:modified xsi:type="dcterms:W3CDTF">2016-10-19T19:49:32Z</dcterms:modified>
</cp:coreProperties>
</file>