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455010-867D-46E8-BEAE-D0FB956C58B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AABDB8-D8CE-49C2-8FDD-95B7C35E44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Brunswick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194560" cy="137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Brunswick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0868"/>
            <a:ext cx="5486400" cy="463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6524640"/>
            <a:ext cx="5486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https://commons.wikimedia.org/w/index.php?curid=98179027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64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Carleton Provincial Park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Top of the Appalachian Mountains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r="59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5867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By </a:t>
            </a:r>
            <a:r>
              <a:rPr lang="en-US" sz="1000" dirty="0" err="1" smtClean="0"/>
              <a:t>User:Magicpiano</a:t>
            </a:r>
            <a:r>
              <a:rPr lang="en-US" sz="1000" dirty="0" smtClean="0"/>
              <a:t> - Own work, CC BY-SA 4.0, https://commons.wikimedia.org/w/index.php?curid=69348740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9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Saint John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r="5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Cusack5239 - Own work, CC BY-SA 3.0, https://commons.wikimedia.org/w/index.php?curid=20085088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12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English/French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New Brunswick was a French colony before the English overtook it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" b="14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5943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Doug Kerr - Flickr photo, CC BY-SA 2.0, https://commons.wikimedia.org/w/index.php?curid=65982903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13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Capital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26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019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By </a:t>
            </a:r>
            <a:r>
              <a:rPr lang="en-US" sz="700" dirty="0" err="1" smtClean="0"/>
              <a:t>Knoxfordguy</a:t>
            </a:r>
            <a:r>
              <a:rPr lang="en-US" sz="700" dirty="0" smtClean="0"/>
              <a:t> at English Wikipedia, CC BY-SA 3.0, https://commons.wikimedia.org/w/index.php?curid=41618743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995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</TotalTime>
  <Words>95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New Brunswick </vt:lpstr>
      <vt:lpstr>New Brunswick</vt:lpstr>
      <vt:lpstr>Mount Carleton Provincial Park</vt:lpstr>
      <vt:lpstr>Saint John</vt:lpstr>
      <vt:lpstr>English/French</vt:lpstr>
      <vt:lpstr>Fredericton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Brunswick</dc:title>
  <dc:creator>Delores</dc:creator>
  <cp:lastModifiedBy>Delores</cp:lastModifiedBy>
  <cp:revision>3</cp:revision>
  <dcterms:created xsi:type="dcterms:W3CDTF">2021-03-14T15:12:28Z</dcterms:created>
  <dcterms:modified xsi:type="dcterms:W3CDTF">2021-03-17T18:10:44Z</dcterms:modified>
</cp:coreProperties>
</file>