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3C7322-EBB3-4BD6-B55F-4AC0894375E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4207003-F423-4B9A-81AA-4A76B18666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Newfoundland and Labrador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easternmost and last Province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9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John’s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10" y="1997590"/>
            <a:ext cx="9243010" cy="219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638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Sébastien</a:t>
            </a:r>
            <a:r>
              <a:rPr lang="en-US" sz="800" dirty="0" smtClean="0"/>
              <a:t> Blanchard - Own work, CC BY-SA 4.0, https://commons.wikimedia.org/w/index.php?curid=59766488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93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Newfoundland and </a:t>
            </a:r>
            <a:r>
              <a:rPr lang="en-US" dirty="0" smtClean="0"/>
              <a:t>Labrador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01" y="1392163"/>
            <a:ext cx="6248400" cy="527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7901" y="6642556"/>
            <a:ext cx="6248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https://commons.wikimedia.org/w/index.php?curid=98179202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1755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Mountains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3" y="1100138"/>
            <a:ext cx="6800978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64988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Tango7174 - Own work, CC BY-SA 4.0, https://commons.wikimedia.org/w/index.php?curid=7822006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5351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Lobster Traps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64" y="1100138"/>
            <a:ext cx="536709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6172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Sallyledrew</a:t>
            </a:r>
            <a:r>
              <a:rPr lang="en-US" sz="800" dirty="0" smtClean="0"/>
              <a:t> - Own work, CC BY-SA 4.0, https://commons.wikimedia.org/w/index.php?curid=60356424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56781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1298</TotalTime>
  <Words>72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Newfoundland and Labrador</vt:lpstr>
      <vt:lpstr>St. John’s</vt:lpstr>
      <vt:lpstr>Newfoundland and Labrador</vt:lpstr>
      <vt:lpstr>Long Range Mountains</vt:lpstr>
      <vt:lpstr>Lobster Traps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Newfoundland and Labrador</dc:title>
  <dc:creator>Delores</dc:creator>
  <cp:lastModifiedBy>Delores</cp:lastModifiedBy>
  <cp:revision>2</cp:revision>
  <dcterms:created xsi:type="dcterms:W3CDTF">2021-03-14T15:32:12Z</dcterms:created>
  <dcterms:modified xsi:type="dcterms:W3CDTF">2021-03-15T13:10:34Z</dcterms:modified>
</cp:coreProperties>
</file>