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7C3D0F-6535-4F66-9C8D-0CE40080ED42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52346B-F4F0-4F30-9BCB-EF2E6D5556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Nova Scotia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Scotia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15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74" y="6400800"/>
            <a:ext cx="9082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 based on GIS data </a:t>
            </a:r>
            <a:r>
              <a:rPr lang="en-US" sz="800" dirty="0" err="1" smtClean="0"/>
              <a:t>from:Natural</a:t>
            </a:r>
            <a:r>
              <a:rPr lang="en-US" sz="800" dirty="0" smtClean="0"/>
              <a:t> Resources Canada. </a:t>
            </a:r>
            <a:r>
              <a:rPr lang="en-US" sz="800" dirty="0" err="1" smtClean="0"/>
              <a:t>CanVec</a:t>
            </a:r>
            <a:r>
              <a:rPr lang="en-US" sz="800" dirty="0" smtClean="0"/>
              <a:t> Series — Hydrographic </a:t>
            </a:r>
            <a:r>
              <a:rPr lang="en-US" sz="800" dirty="0" err="1" smtClean="0"/>
              <a:t>Features.Natural</a:t>
            </a:r>
            <a:r>
              <a:rPr lang="en-US" sz="800" dirty="0" smtClean="0"/>
              <a:t> Resources Canada. </a:t>
            </a:r>
            <a:r>
              <a:rPr lang="en-US" sz="800" dirty="0" err="1" smtClean="0"/>
              <a:t>CanVec</a:t>
            </a:r>
            <a:r>
              <a:rPr lang="en-US" sz="800" dirty="0" smtClean="0"/>
              <a:t> Series — Administrative </a:t>
            </a:r>
            <a:r>
              <a:rPr lang="en-US" sz="800" dirty="0" err="1" smtClean="0"/>
              <a:t>Features.Statistics</a:t>
            </a:r>
            <a:r>
              <a:rPr lang="en-US" sz="800" dirty="0" smtClean="0"/>
              <a:t> Canada. 2016 Census — Boundary files., CC BY-SA 4.0, https://commons.wikimedia.org/w/index.php?curid=98179172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7654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48744" cy="567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3246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Dennis Jarvis from Halifax, Canada - DGJ_7889 - I can&amp;#039;t carry all those lobster traps!!!!!!!, CC BY-SA 2.0, https://commons.wikimedia.org/w/index.php?curid=66919193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181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258"/>
            <a:ext cx="8433995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599" y="5816958"/>
            <a:ext cx="82815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Sharingknowledge</a:t>
            </a:r>
            <a:r>
              <a:rPr lang="en-US" sz="800" dirty="0" smtClean="0"/>
              <a:t> - Own work, CC BY-SA 3.0, https://commons.wikimedia.org/w/index.php?curid=18868918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933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of Fundy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Tide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Low Tide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3034"/>
            <a:ext cx="25908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32759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© Samuel </a:t>
            </a:r>
            <a:r>
              <a:rPr lang="en-US" sz="800" dirty="0" err="1" smtClean="0"/>
              <a:t>Wantman</a:t>
            </a:r>
            <a:r>
              <a:rPr lang="en-US" sz="800" dirty="0" smtClean="0"/>
              <a:t> / Wikimedia Commons, CC BY-SA 3.0, https://commons.wikimedia.org/w/index.php?curid=225282</a:t>
            </a:r>
            <a:endParaRPr lang="en-US" sz="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3034"/>
            <a:ext cx="2590800" cy="388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632759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© Samuel </a:t>
            </a:r>
            <a:r>
              <a:rPr lang="en-US" sz="800" dirty="0" err="1" smtClean="0"/>
              <a:t>Wantman</a:t>
            </a:r>
            <a:r>
              <a:rPr lang="en-US" sz="800" dirty="0" smtClean="0"/>
              <a:t> / Wikimedia Commons, CC BY-SA 3.0, https://commons.wikimedia.org/w/index.php?curid=225283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041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Halifax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3470"/>
            <a:ext cx="3000375" cy="460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943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</TotalTime>
  <Words>101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Nova Scotia</vt:lpstr>
      <vt:lpstr>Nova Scotia</vt:lpstr>
      <vt:lpstr>PowerPoint Presentation</vt:lpstr>
      <vt:lpstr>PowerPoint Presentation</vt:lpstr>
      <vt:lpstr>Bay of Fundy</vt:lpstr>
      <vt:lpstr>Halifax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Scotia</dc:title>
  <dc:creator>Delores</dc:creator>
  <cp:lastModifiedBy>Delores</cp:lastModifiedBy>
  <cp:revision>2</cp:revision>
  <dcterms:created xsi:type="dcterms:W3CDTF">2021-02-27T18:12:06Z</dcterms:created>
  <dcterms:modified xsi:type="dcterms:W3CDTF">2021-02-27T18:29:30Z</dcterms:modified>
</cp:coreProperties>
</file>