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8CA8798-A854-4C18-AF20-104AC3E534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FB5FCB1-8893-4BB0-9C31-C3675B40987F}" type="datetimeFigureOut">
              <a:rPr lang="en-US" smtClean="0"/>
              <a:t>3/29/2021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Nunavut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Newest, largest and northernmost territory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2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Nunavut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1718"/>
            <a:ext cx="6019800" cy="508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4200" y="5940563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https://commons.wikimedia.org/w/index.php?curid=98179397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9024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Established April 1999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4338"/>
            <a:ext cx="7620000" cy="3832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Ansgar</a:t>
            </a:r>
            <a:r>
              <a:rPr lang="en-US" sz="800" dirty="0" smtClean="0"/>
              <a:t> Walk, CC BY-SA 3.0, https://commons.wikimedia.org/w/index.php?curid=11990983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8075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 Research Stations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6400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CambridgeBayWeather</a:t>
            </a:r>
            <a:r>
              <a:rPr lang="en-US" sz="800" dirty="0" smtClean="0"/>
              <a:t> - Own work, CC BY-SA 4.0, https://commons.wikimedia.org/w/index.php?curid=50516615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250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Iqaluit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7" y="1600200"/>
            <a:ext cx="7197385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6553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Sebastian - Own work, CC BY-SA 3.0, https://commons.wikimedia.org/w/index.php?curid=19330894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11906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</TotalTime>
  <Words>65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Adjacency</vt:lpstr>
      <vt:lpstr>Nunavut </vt:lpstr>
      <vt:lpstr>Nunavut</vt:lpstr>
      <vt:lpstr>Established April 1999</vt:lpstr>
      <vt:lpstr>Artic Research Stations</vt:lpstr>
      <vt:lpstr>Iqaluit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Nunavut</dc:title>
  <dc:creator>Delores</dc:creator>
  <cp:lastModifiedBy>Delores</cp:lastModifiedBy>
  <cp:revision>2</cp:revision>
  <dcterms:created xsi:type="dcterms:W3CDTF">2021-03-29T13:06:05Z</dcterms:created>
  <dcterms:modified xsi:type="dcterms:W3CDTF">2021-03-29T13:20:24Z</dcterms:modified>
</cp:coreProperties>
</file>