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E588A-4447-446F-BDA9-0993A30E83E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112D2-28DF-43FF-AB69-26E5ECCCE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2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chart of different church denominations,</a:t>
            </a:r>
            <a:r>
              <a:rPr lang="en-US" baseline="0" dirty="0" smtClean="0"/>
              <a:t> when they started and what group they came out of.  </a:t>
            </a:r>
            <a:r>
              <a:rPr lang="en-US" dirty="0" smtClean="0"/>
              <a:t>This</a:t>
            </a:r>
            <a:r>
              <a:rPr lang="en-US" baseline="0" dirty="0" smtClean="0"/>
              <a:t> chart can be found at </a:t>
            </a:r>
            <a:r>
              <a:rPr lang="en-US" dirty="0" smtClean="0"/>
              <a:t>https://www.bing.com/images/search?view=detailV2&amp;ccid=JztnjgsO&amp;id=ACFF7C56C8E9C583F0374DAB3E23A7105ECEDB42&amp;thid=OIP.JztnjgsOIWb8wcaVxNO0jAEsD-&amp;q=Timeline+of+Denominations&amp;simid=608028896845040132&amp;selectedIndex=1&amp;ajaxhist=0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112D2-28DF-43FF-AB69-26E5ECCCE9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83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picture of the leading church bodies in 2000.  A good one can be found at https://www.bing.com/images/search?view=detailV2&amp;ccid=JztnjgsO&amp;id=ACFF7C56C8E9C583F0374DAB3E23A7105ECEDB42&amp;thid=OIP.JztnjgsOIWb8wcaVxNO0jAEsD-&amp;q=Timeline+of+Denominations&amp;simid=608028896845040132&amp;selectedIndex=1&amp;ajaxhist=0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112D2-28DF-43FF-AB69-26E5ECCCE9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00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chart of division of denominations following the reformation.  Here is a link to one that could be used: https://www.bing.com/images/search?view=detailV2&amp;ccid=JztnjgsO&amp;id=ACFF7C56C8E9C583F0374DAB3E23A7105ECEDB42&amp;thid=OIP.JztnjgsOIWb8wcaVxNO0jAEsD-&amp;q=Timeline+of+Denominations&amp;simid=608028896845040132&amp;selectedIndex=1&amp;ajaxhist=0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112D2-28DF-43FF-AB69-26E5ECCCE9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64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803405"/>
            <a:ext cx="70866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632201"/>
            <a:ext cx="70866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1" y="4314328"/>
            <a:ext cx="2183130" cy="374642"/>
          </a:xfrm>
        </p:spPr>
        <p:txBody>
          <a:bodyPr/>
          <a:lstStyle/>
          <a:p>
            <a:fld id="{68F789B7-10EB-4174-B206-D6671B970A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8700" y="4323846"/>
            <a:ext cx="4800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057400" cy="365125"/>
          </a:xfrm>
        </p:spPr>
        <p:txBody>
          <a:bodyPr/>
          <a:lstStyle/>
          <a:p>
            <a:fld id="{1C3A6200-145D-434E-8B07-E4F8E3C14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1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33" y="4697361"/>
            <a:ext cx="8116526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295" y="941440"/>
            <a:ext cx="811638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5516716"/>
            <a:ext cx="81153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89B7-10EB-4174-B206-D6671B970A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6200-145D-434E-8B07-E4F8E3C14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5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53533"/>
            <a:ext cx="81153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9134"/>
            <a:ext cx="7597887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8F789B7-10EB-4174-B206-D6671B970A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1C3A6200-145D-434E-8B07-E4F8E3C14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02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365557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1" y="3959863"/>
            <a:ext cx="7613650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8F789B7-10EB-4174-B206-D6671B970A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1C3A6200-145D-434E-8B07-E4F8E3C14F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7188" y="9334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8173" y="270129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807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71" y="1124702"/>
            <a:ext cx="7609640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8316"/>
            <a:ext cx="7608491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8F789B7-10EB-4174-B206-D6671B970A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8884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1C3A6200-145D-434E-8B07-E4F8E3C14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26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0" y="2202080"/>
            <a:ext cx="2592324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49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6600" y="2201333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75144" y="2904067"/>
            <a:ext cx="2592324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8850" y="2192866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038851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89B7-10EB-4174-B206-D6671B970A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6200-145D-434E-8B07-E4F8E3C14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83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6463" y="4191001"/>
            <a:ext cx="2588687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6463" y="2362200"/>
            <a:ext cx="258868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6463" y="4873765"/>
            <a:ext cx="2588687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698" y="4191001"/>
            <a:ext cx="2586701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80697" y="2362200"/>
            <a:ext cx="258670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80699" y="4873764"/>
            <a:ext cx="2586701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7299" y="4191001"/>
            <a:ext cx="259235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37391" y="2362200"/>
            <a:ext cx="258590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037299" y="4873762"/>
            <a:ext cx="2589334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89B7-10EB-4174-B206-D6671B970A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6200-145D-434E-8B07-E4F8E3C14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97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194560"/>
            <a:ext cx="81153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89B7-10EB-4174-B206-D6671B970A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6200-145D-434E-8B07-E4F8E3C14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14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745067"/>
            <a:ext cx="154305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745068"/>
            <a:ext cx="615315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79942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8F789B7-10EB-4174-B206-D6671B970A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1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1C3A6200-145D-434E-8B07-E4F8E3C14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5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89B7-10EB-4174-B206-D6671B970A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6200-145D-434E-8B07-E4F8E3C14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6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753534"/>
            <a:ext cx="81152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3641726"/>
            <a:ext cx="786765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8F789B7-10EB-4174-B206-D6671B970A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2"/>
            <a:ext cx="5243619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1C3A6200-145D-434E-8B07-E4F8E3C14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8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194560"/>
            <a:ext cx="40005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94560"/>
            <a:ext cx="40005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89B7-10EB-4174-B206-D6671B970A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6200-145D-434E-8B07-E4F8E3C14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8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45795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7" y="2183802"/>
            <a:ext cx="3809993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3132667"/>
            <a:ext cx="3983831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83802"/>
            <a:ext cx="382905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32667"/>
            <a:ext cx="40005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89B7-10EB-4174-B206-D6671B970A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6200-145D-434E-8B07-E4F8E3C14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6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89B7-10EB-4174-B206-D6671B970A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6200-145D-434E-8B07-E4F8E3C14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7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89B7-10EB-4174-B206-D6671B970A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6200-145D-434E-8B07-E4F8E3C14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4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686" y="746760"/>
            <a:ext cx="4882964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30861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89B7-10EB-4174-B206-D6671B970A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6200-145D-434E-8B07-E4F8E3C14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2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51549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95928" y="751242"/>
            <a:ext cx="273372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515493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89B7-10EB-4174-B206-D6671B970A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6200-145D-434E-8B07-E4F8E3C14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0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194561"/>
            <a:ext cx="81153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6520" y="6356351"/>
            <a:ext cx="218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89B7-10EB-4174-B206-D6671B970A1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355846"/>
            <a:ext cx="5829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A6200-145D-434E-8B07-E4F8E3C14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Reformation Charts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98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35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30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0280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-swir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Theme-swirl</Template>
  <TotalTime>36</TotalTime>
  <Words>82</Words>
  <Application>Microsoft Office PowerPoint</Application>
  <PresentationFormat>On-screen Show (4:3)</PresentationFormat>
  <Paragraphs>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Theme-swirl</vt:lpstr>
      <vt:lpstr>Reformation Charts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KMyers</dc:creator>
  <cp:lastModifiedBy>Yvonne Yoder</cp:lastModifiedBy>
  <cp:revision>4</cp:revision>
  <dcterms:created xsi:type="dcterms:W3CDTF">2015-11-05T21:01:47Z</dcterms:created>
  <dcterms:modified xsi:type="dcterms:W3CDTF">2017-09-27T20:33:35Z</dcterms:modified>
</cp:coreProperties>
</file>