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8AC69FF-74CE-4E26-B05E-24AA94A9FF8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EC7E700-8C04-44F7-ACFD-3093888C68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Saskatchewan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1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Saskatchewan</a:t>
            </a:r>
            <a:endParaRPr lang="en-US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67" y="1719263"/>
            <a:ext cx="5215266" cy="44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https://commons.wikimedia.org/w/index.php?curid=98178882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9226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553200" cy="543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2016" y="5943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John Wilson </a:t>
            </a:r>
            <a:r>
              <a:rPr lang="en-US" sz="800" dirty="0" err="1" smtClean="0"/>
              <a:t>Bengough</a:t>
            </a:r>
            <a:r>
              <a:rPr lang="en-US" sz="800" dirty="0" smtClean="0"/>
              <a:t> Work for hire Toronto Globe(Life time: 1851 – 1923) - Original publication: Toronto </a:t>
            </a:r>
            <a:r>
              <a:rPr lang="en-US" sz="800" dirty="0" err="1" smtClean="0"/>
              <a:t>GlobeImmediate</a:t>
            </a:r>
            <a:r>
              <a:rPr lang="en-US" sz="800" dirty="0" smtClean="0"/>
              <a:t> source: http://www.begbiecontestsociety.org/IMMIGRATION.htm, PD-US, https://en.wikipedia.org/w/index.php?curid=48493335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40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Praries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950"/>
            <a:ext cx="8407400" cy="24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7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Warren Long from Saskatoon, Canada - 2014-12-31 16-03-32 0039 KC, CC BY 2.0, https://commons.wikimedia.org/w/index.php?curid=74895272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5849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Regina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6" y="1734223"/>
            <a:ext cx="7304468" cy="4866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9766" y="6600825"/>
            <a:ext cx="71574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Tintaggon</a:t>
            </a:r>
            <a:r>
              <a:rPr lang="en-US" sz="800" dirty="0" smtClean="0"/>
              <a:t> - Own work, CC BY-SA 3.0, https://commons.wikimedia.org/w/index.php?curid=25468202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8679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48</TotalTime>
  <Words>82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Grid</vt:lpstr>
      <vt:lpstr>Saskatchewan</vt:lpstr>
      <vt:lpstr>Saskatchewan</vt:lpstr>
      <vt:lpstr>PowerPoint Presentation</vt:lpstr>
      <vt:lpstr>Praries</vt:lpstr>
      <vt:lpstr>PowerPoint Presentation</vt:lpstr>
      <vt:lpstr>Regina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Saskatchewan</dc:title>
  <dc:creator>Delores</dc:creator>
  <cp:lastModifiedBy>Delores</cp:lastModifiedBy>
  <cp:revision>4</cp:revision>
  <dcterms:created xsi:type="dcterms:W3CDTF">2021-03-30T22:51:38Z</dcterms:created>
  <dcterms:modified xsi:type="dcterms:W3CDTF">2021-03-30T23:40:06Z</dcterms:modified>
</cp:coreProperties>
</file>