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282-E08C-4BCF-B939-B5104A0160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79D6FC-BD7E-4F6E-A21B-D5DB0EF550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282-E08C-4BCF-B939-B5104A0160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D6FC-BD7E-4F6E-A21B-D5DB0EF55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282-E08C-4BCF-B939-B5104A0160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D6FC-BD7E-4F6E-A21B-D5DB0EF55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282-E08C-4BCF-B939-B5104A0160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D6FC-BD7E-4F6E-A21B-D5DB0EF55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282-E08C-4BCF-B939-B5104A0160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D6FC-BD7E-4F6E-A21B-D5DB0EF5506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282-E08C-4BCF-B939-B5104A0160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D6FC-BD7E-4F6E-A21B-D5DB0EF55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282-E08C-4BCF-B939-B5104A0160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D6FC-BD7E-4F6E-A21B-D5DB0EF55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282-E08C-4BCF-B939-B5104A0160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D6FC-BD7E-4F6E-A21B-D5DB0EF55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282-E08C-4BCF-B939-B5104A0160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D6FC-BD7E-4F6E-A21B-D5DB0EF550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282-E08C-4BCF-B939-B5104A0160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D6FC-BD7E-4F6E-A21B-D5DB0EF550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282-E08C-4BCF-B939-B5104A0160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9D6FC-BD7E-4F6E-A21B-D5DB0EF550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4B9282-E08C-4BCF-B939-B5104A0160E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79D6FC-BD7E-4F6E-A21B-D5DB0EF550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Yukon Territory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Yukon Territory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093" y="1752600"/>
            <a:ext cx="5175814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6248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MapGrid</a:t>
            </a:r>
            <a:r>
              <a:rPr lang="en-US" sz="800" dirty="0" smtClean="0"/>
              <a:t> - Own work, CC BY-SA 4.0, https://commons.wikimedia.org/w/index.php?curid=98179268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26424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Yukon River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85107"/>
            <a:ext cx="8229600" cy="3708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096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Diego </a:t>
            </a:r>
            <a:r>
              <a:rPr lang="en-US" sz="800" dirty="0" err="1" smtClean="0"/>
              <a:t>Delso</a:t>
            </a:r>
            <a:r>
              <a:rPr lang="en-US" sz="800" dirty="0" smtClean="0"/>
              <a:t>, CC BY-SA 4.0, https://commons.wikimedia.org/w/index.php?curid=68630241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7590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Ivvavik</a:t>
            </a:r>
            <a:r>
              <a:rPr lang="en-US" dirty="0"/>
              <a:t> National Park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5" y="1752600"/>
            <a:ext cx="7246809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248400"/>
            <a:ext cx="7239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By Daniel Case - Own work, CC BY-SA 3.0, https://commons.wikimedia.org/w/index.php?curid=63321074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1115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Sledding race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3394"/>
            <a:ext cx="6096000" cy="4371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1619" y="6247656"/>
            <a:ext cx="6100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dirty="0">
                <a:solidFill>
                  <a:prstClr val="black"/>
                </a:solidFill>
              </a:rPr>
              <a:t>By The original uploader was </a:t>
            </a:r>
            <a:r>
              <a:rPr lang="en-US" sz="800" dirty="0" err="1">
                <a:solidFill>
                  <a:prstClr val="black"/>
                </a:solidFill>
              </a:rPr>
              <a:t>Magnol</a:t>
            </a:r>
            <a:r>
              <a:rPr lang="en-US" sz="800" dirty="0">
                <a:solidFill>
                  <a:prstClr val="black"/>
                </a:solidFill>
              </a:rPr>
              <a:t> at German Wikipedia. - Transferred from </a:t>
            </a:r>
            <a:r>
              <a:rPr lang="en-US" sz="800" dirty="0" err="1">
                <a:solidFill>
                  <a:prstClr val="black"/>
                </a:solidFill>
              </a:rPr>
              <a:t>de.wikipedia</a:t>
            </a:r>
            <a:r>
              <a:rPr lang="en-US" sz="800" dirty="0">
                <a:solidFill>
                  <a:prstClr val="black"/>
                </a:solidFill>
              </a:rPr>
              <a:t> to Commons., CC BY-SA 3.0 de, https://commons.wikimedia.org/w/index.php?curid=2649212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3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Sculptures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1" y="1752600"/>
            <a:ext cx="5831417" cy="437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6248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Rural Health Professions Action Plan from Canada - 2017 RPAP visit to Whitehorse, YT, CC BY 2.0, https://commons.wikimedia.org/w/index.php?curid=66235567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8658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11" y="1752600"/>
            <a:ext cx="6569977" cy="437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6324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Chris </a:t>
            </a:r>
            <a:r>
              <a:rPr lang="en-US" sz="800" dirty="0" err="1" smtClean="0"/>
              <a:t>Hunkeler</a:t>
            </a:r>
            <a:r>
              <a:rPr lang="en-US" sz="800" dirty="0" smtClean="0"/>
              <a:t> from Carlsbad, California, USA - Hopper and Cart, CC BY-SA 2.0, https://commons.wikimedia.org/w/index.php?curid=64192105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4708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Capital and Largest City</a:t>
            </a:r>
          </a:p>
          <a:p>
            <a:r>
              <a:rPr lang="en-US" dirty="0" smtClean="0"/>
              <a:t>Population: 25,085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Whitehorse</a:t>
            </a:r>
            <a:endParaRPr 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63" y="16764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0" y="5334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Mike from Vancouver, Canada - Downtown Whitehorse, CC BY-SA 2.0, https://commons.wikimedia.org/w/index.php?curid=82076238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42934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1542</TotalTime>
  <Words>148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Apothecary</vt:lpstr>
      <vt:lpstr>Yukon Territory </vt:lpstr>
      <vt:lpstr>Yukon Territory</vt:lpstr>
      <vt:lpstr>Yukon River</vt:lpstr>
      <vt:lpstr>Ivvavik National Park</vt:lpstr>
      <vt:lpstr>Dog Sledding race</vt:lpstr>
      <vt:lpstr>Snow Sculptures</vt:lpstr>
      <vt:lpstr>Mining</vt:lpstr>
      <vt:lpstr>Whitehorse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Yukon Territory</dc:title>
  <dc:creator>Delores</dc:creator>
  <cp:lastModifiedBy>Delores</cp:lastModifiedBy>
  <cp:revision>4</cp:revision>
  <dcterms:created xsi:type="dcterms:W3CDTF">2021-03-15T16:55:59Z</dcterms:created>
  <dcterms:modified xsi:type="dcterms:W3CDTF">2021-03-16T18:38:07Z</dcterms:modified>
</cp:coreProperties>
</file>