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59" r:id="rId6"/>
    <p:sldId id="257" r:id="rId7"/>
    <p:sldId id="262" r:id="rId8"/>
    <p:sldId id="256" r:id="rId9"/>
    <p:sldId id="260" r:id="rId10"/>
    <p:sldId id="258" r:id="rId11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CC2"/>
    <a:srgbClr val="727272"/>
    <a:srgbClr val="505963"/>
    <a:srgbClr val="32465B"/>
    <a:srgbClr val="078386"/>
    <a:srgbClr val="044A6D"/>
    <a:srgbClr val="C8E4DF"/>
    <a:srgbClr val="099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334" y="-2722"/>
      </p:cViewPr>
      <p:guideLst>
        <p:guide orient="horz" pos="312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er Burdge" userId="872b05cb-4bc4-4b5f-a6f9-50a16405a0ca" providerId="ADAL" clId="{F2A5F7C2-27D5-4D8A-AE77-2A44CDE28343}"/>
    <pc:docChg chg="undo custSel modSld">
      <pc:chgData name="Piper Burdge" userId="872b05cb-4bc4-4b5f-a6f9-50a16405a0ca" providerId="ADAL" clId="{F2A5F7C2-27D5-4D8A-AE77-2A44CDE28343}" dt="2020-01-02T20:58:59.874" v="996" actId="1038"/>
      <pc:docMkLst>
        <pc:docMk/>
      </pc:docMkLst>
      <pc:sldChg chg="addSp delSp modSp mod">
        <pc:chgData name="Piper Burdge" userId="872b05cb-4bc4-4b5f-a6f9-50a16405a0ca" providerId="ADAL" clId="{F2A5F7C2-27D5-4D8A-AE77-2A44CDE28343}" dt="2020-01-02T20:58:59.874" v="996" actId="1038"/>
        <pc:sldMkLst>
          <pc:docMk/>
          <pc:sldMk cId="1340368803" sldId="259"/>
        </pc:sldMkLst>
        <pc:spChg chg="mod">
          <ac:chgData name="Piper Burdge" userId="872b05cb-4bc4-4b5f-a6f9-50a16405a0ca" providerId="ADAL" clId="{F2A5F7C2-27D5-4D8A-AE77-2A44CDE28343}" dt="2020-01-02T20:40:30.248" v="283" actId="20577"/>
          <ac:spMkLst>
            <pc:docMk/>
            <pc:sldMk cId="1340368803" sldId="259"/>
            <ac:spMk id="32" creationId="{EF12FCB8-2CFA-4DAF-A0F5-C5ED162E2A87}"/>
          </ac:spMkLst>
        </pc:spChg>
        <pc:spChg chg="mod">
          <ac:chgData name="Piper Burdge" userId="872b05cb-4bc4-4b5f-a6f9-50a16405a0ca" providerId="ADAL" clId="{F2A5F7C2-27D5-4D8A-AE77-2A44CDE28343}" dt="2020-01-02T20:40:39.583" v="287" actId="20577"/>
          <ac:spMkLst>
            <pc:docMk/>
            <pc:sldMk cId="1340368803" sldId="259"/>
            <ac:spMk id="33" creationId="{E792EDFE-2100-4996-AB8D-FBD41B1F1774}"/>
          </ac:spMkLst>
        </pc:spChg>
        <pc:spChg chg="mod">
          <ac:chgData name="Piper Burdge" userId="872b05cb-4bc4-4b5f-a6f9-50a16405a0ca" providerId="ADAL" clId="{F2A5F7C2-27D5-4D8A-AE77-2A44CDE28343}" dt="2020-01-02T20:40:49.011" v="304" actId="20577"/>
          <ac:spMkLst>
            <pc:docMk/>
            <pc:sldMk cId="1340368803" sldId="259"/>
            <ac:spMk id="34" creationId="{794879BC-724E-4671-972F-C0C9DBD48CB1}"/>
          </ac:spMkLst>
        </pc:spChg>
        <pc:spChg chg="mod">
          <ac:chgData name="Piper Burdge" userId="872b05cb-4bc4-4b5f-a6f9-50a16405a0ca" providerId="ADAL" clId="{F2A5F7C2-27D5-4D8A-AE77-2A44CDE28343}" dt="2020-01-02T20:40:57.739" v="309" actId="20577"/>
          <ac:spMkLst>
            <pc:docMk/>
            <pc:sldMk cId="1340368803" sldId="259"/>
            <ac:spMk id="35" creationId="{F39B8AA8-751E-45F5-A2DA-C728DC96CEC5}"/>
          </ac:spMkLst>
        </pc:spChg>
        <pc:spChg chg="mod">
          <ac:chgData name="Piper Burdge" userId="872b05cb-4bc4-4b5f-a6f9-50a16405a0ca" providerId="ADAL" clId="{F2A5F7C2-27D5-4D8A-AE77-2A44CDE28343}" dt="2020-01-02T20:36:54.236" v="179" actId="20577"/>
          <ac:spMkLst>
            <pc:docMk/>
            <pc:sldMk cId="1340368803" sldId="259"/>
            <ac:spMk id="37" creationId="{F4978144-D286-4CDA-9EA8-710B37B29AC9}"/>
          </ac:spMkLst>
        </pc:spChg>
        <pc:spChg chg="mod">
          <ac:chgData name="Piper Burdge" userId="872b05cb-4bc4-4b5f-a6f9-50a16405a0ca" providerId="ADAL" clId="{F2A5F7C2-27D5-4D8A-AE77-2A44CDE28343}" dt="2020-01-02T20:40:02.817" v="265" actId="20577"/>
          <ac:spMkLst>
            <pc:docMk/>
            <pc:sldMk cId="1340368803" sldId="259"/>
            <ac:spMk id="38" creationId="{F436DF74-BDF5-4EDF-A5DC-92D5456AB6E3}"/>
          </ac:spMkLst>
        </pc:spChg>
        <pc:spChg chg="mod">
          <ac:chgData name="Piper Burdge" userId="872b05cb-4bc4-4b5f-a6f9-50a16405a0ca" providerId="ADAL" clId="{F2A5F7C2-27D5-4D8A-AE77-2A44CDE28343}" dt="2020-01-02T20:39:40.386" v="237" actId="1036"/>
          <ac:spMkLst>
            <pc:docMk/>
            <pc:sldMk cId="1340368803" sldId="259"/>
            <ac:spMk id="39" creationId="{D6570AAA-4A9B-452B-8BD5-2E601A644A7C}"/>
          </ac:spMkLst>
        </pc:spChg>
        <pc:spChg chg="mod">
          <ac:chgData name="Piper Burdge" userId="872b05cb-4bc4-4b5f-a6f9-50a16405a0ca" providerId="ADAL" clId="{F2A5F7C2-27D5-4D8A-AE77-2A44CDE28343}" dt="2020-01-02T20:39:12.874" v="225" actId="1035"/>
          <ac:spMkLst>
            <pc:docMk/>
            <pc:sldMk cId="1340368803" sldId="259"/>
            <ac:spMk id="40" creationId="{05B30951-9246-4DD8-A7BE-89DF6D106ABB}"/>
          </ac:spMkLst>
        </pc:spChg>
        <pc:spChg chg="mod">
          <ac:chgData name="Piper Burdge" userId="872b05cb-4bc4-4b5f-a6f9-50a16405a0ca" providerId="ADAL" clId="{F2A5F7C2-27D5-4D8A-AE77-2A44CDE28343}" dt="2020-01-02T20:45:18.959" v="395" actId="1036"/>
          <ac:spMkLst>
            <pc:docMk/>
            <pc:sldMk cId="1340368803" sldId="259"/>
            <ac:spMk id="41" creationId="{CBE8B145-C994-40C7-A9EC-A2C024BF353A}"/>
          </ac:spMkLst>
        </pc:spChg>
        <pc:spChg chg="mod">
          <ac:chgData name="Piper Burdge" userId="872b05cb-4bc4-4b5f-a6f9-50a16405a0ca" providerId="ADAL" clId="{F2A5F7C2-27D5-4D8A-AE77-2A44CDE28343}" dt="2020-01-02T20:54:31.497" v="733" actId="20577"/>
          <ac:spMkLst>
            <pc:docMk/>
            <pc:sldMk cId="1340368803" sldId="259"/>
            <ac:spMk id="42" creationId="{4A59202F-AAF6-4BD5-AE4F-ABFB9890C5FA}"/>
          </ac:spMkLst>
        </pc:spChg>
        <pc:spChg chg="mod">
          <ac:chgData name="Piper Burdge" userId="872b05cb-4bc4-4b5f-a6f9-50a16405a0ca" providerId="ADAL" clId="{F2A5F7C2-27D5-4D8A-AE77-2A44CDE28343}" dt="2020-01-02T20:58:59.874" v="996" actId="1038"/>
          <ac:spMkLst>
            <pc:docMk/>
            <pc:sldMk cId="1340368803" sldId="259"/>
            <ac:spMk id="44" creationId="{FE347A57-AF87-43D6-88DE-06F21BDB1086}"/>
          </ac:spMkLst>
        </pc:spChg>
        <pc:spChg chg="add del mod">
          <ac:chgData name="Piper Burdge" userId="872b05cb-4bc4-4b5f-a6f9-50a16405a0ca" providerId="ADAL" clId="{F2A5F7C2-27D5-4D8A-AE77-2A44CDE28343}" dt="2020-01-02T20:57:16.912" v="901" actId="767"/>
          <ac:spMkLst>
            <pc:docMk/>
            <pc:sldMk cId="1340368803" sldId="259"/>
            <ac:spMk id="47" creationId="{9E853B8B-9F82-4482-89EA-17EDF4CABE9B}"/>
          </ac:spMkLst>
        </pc:spChg>
        <pc:graphicFrameChg chg="mod">
          <ac:chgData name="Piper Burdge" userId="872b05cb-4bc4-4b5f-a6f9-50a16405a0ca" providerId="ADAL" clId="{F2A5F7C2-27D5-4D8A-AE77-2A44CDE28343}" dt="2020-01-02T20:44:39.282" v="376" actId="20577"/>
          <ac:graphicFrameMkLst>
            <pc:docMk/>
            <pc:sldMk cId="1340368803" sldId="259"/>
            <ac:graphicFrameMk id="31" creationId="{163D96D9-2874-48E8-9145-380834406322}"/>
          </ac:graphicFrameMkLst>
        </pc:graphicFrameChg>
        <pc:picChg chg="mod">
          <ac:chgData name="Piper Burdge" userId="872b05cb-4bc4-4b5f-a6f9-50a16405a0ca" providerId="ADAL" clId="{F2A5F7C2-27D5-4D8A-AE77-2A44CDE28343}" dt="2020-01-02T20:39:52.125" v="255" actId="1035"/>
          <ac:picMkLst>
            <pc:docMk/>
            <pc:sldMk cId="1340368803" sldId="259"/>
            <ac:picMk id="25" creationId="{5789D0DF-0858-4C6D-ABA7-5DB150B59431}"/>
          </ac:picMkLst>
        </pc:picChg>
        <pc:picChg chg="mod">
          <ac:chgData name="Piper Burdge" userId="872b05cb-4bc4-4b5f-a6f9-50a16405a0ca" providerId="ADAL" clId="{F2A5F7C2-27D5-4D8A-AE77-2A44CDE28343}" dt="2020-01-02T20:39:40.386" v="237" actId="1036"/>
          <ac:picMkLst>
            <pc:docMk/>
            <pc:sldMk cId="1340368803" sldId="259"/>
            <ac:picMk id="26" creationId="{99681949-996E-4FCD-AA10-D770F8A27AA3}"/>
          </ac:picMkLst>
        </pc:picChg>
        <pc:picChg chg="mod">
          <ac:chgData name="Piper Burdge" userId="872b05cb-4bc4-4b5f-a6f9-50a16405a0ca" providerId="ADAL" clId="{F2A5F7C2-27D5-4D8A-AE77-2A44CDE28343}" dt="2020-01-02T20:39:12.874" v="225" actId="1035"/>
          <ac:picMkLst>
            <pc:docMk/>
            <pc:sldMk cId="1340368803" sldId="259"/>
            <ac:picMk id="27" creationId="{8BE31CFB-AAD4-47BE-949A-81B3B508C18F}"/>
          </ac:picMkLst>
        </pc:picChg>
        <pc:cxnChg chg="add del mod">
          <ac:chgData name="Piper Burdge" userId="872b05cb-4bc4-4b5f-a6f9-50a16405a0ca" providerId="ADAL" clId="{F2A5F7C2-27D5-4D8A-AE77-2A44CDE28343}" dt="2020-01-02T20:45:23.510" v="396" actId="478"/>
          <ac:cxnSpMkLst>
            <pc:docMk/>
            <pc:sldMk cId="1340368803" sldId="259"/>
            <ac:cxnSpMk id="46" creationId="{88B4FA3C-02BF-44E6-B15F-FD4F418C12FB}"/>
          </ac:cxnSpMkLst>
        </pc:cxnChg>
      </pc:sldChg>
      <pc:sldChg chg="addSp modSp">
        <pc:chgData name="Piper Burdge" userId="872b05cb-4bc4-4b5f-a6f9-50a16405a0ca" providerId="ADAL" clId="{F2A5F7C2-27D5-4D8A-AE77-2A44CDE28343}" dt="2020-01-02T20:56:35.127" v="899" actId="20577"/>
        <pc:sldMkLst>
          <pc:docMk/>
          <pc:sldMk cId="3638943553" sldId="261"/>
        </pc:sldMkLst>
        <pc:spChg chg="mod">
          <ac:chgData name="Piper Burdge" userId="872b05cb-4bc4-4b5f-a6f9-50a16405a0ca" providerId="ADAL" clId="{F2A5F7C2-27D5-4D8A-AE77-2A44CDE28343}" dt="2020-01-02T20:51:04.864" v="621" actId="12788"/>
          <ac:spMkLst>
            <pc:docMk/>
            <pc:sldMk cId="3638943553" sldId="261"/>
            <ac:spMk id="2" creationId="{271FA62E-8D6D-405A-9E1F-1ADF9D9D5167}"/>
          </ac:spMkLst>
        </pc:spChg>
        <pc:spChg chg="mod">
          <ac:chgData name="Piper Burdge" userId="872b05cb-4bc4-4b5f-a6f9-50a16405a0ca" providerId="ADAL" clId="{F2A5F7C2-27D5-4D8A-AE77-2A44CDE28343}" dt="2020-01-02T20:50:19.958" v="597" actId="20577"/>
          <ac:spMkLst>
            <pc:docMk/>
            <pc:sldMk cId="3638943553" sldId="261"/>
            <ac:spMk id="3" creationId="{0E188CD2-A773-4361-89A9-EF150345688D}"/>
          </ac:spMkLst>
        </pc:spChg>
        <pc:spChg chg="mod">
          <ac:chgData name="Piper Burdge" userId="872b05cb-4bc4-4b5f-a6f9-50a16405a0ca" providerId="ADAL" clId="{F2A5F7C2-27D5-4D8A-AE77-2A44CDE28343}" dt="2020-01-02T20:48:52.676" v="504" actId="12788"/>
          <ac:spMkLst>
            <pc:docMk/>
            <pc:sldMk cId="3638943553" sldId="261"/>
            <ac:spMk id="7" creationId="{F57B95C3-1BDD-40C3-B48D-0AFF2BF83EB7}"/>
          </ac:spMkLst>
        </pc:spChg>
        <pc:spChg chg="mod">
          <ac:chgData name="Piper Burdge" userId="872b05cb-4bc4-4b5f-a6f9-50a16405a0ca" providerId="ADAL" clId="{F2A5F7C2-27D5-4D8A-AE77-2A44CDE28343}" dt="2020-01-02T20:50:08.144" v="593" actId="20577"/>
          <ac:spMkLst>
            <pc:docMk/>
            <pc:sldMk cId="3638943553" sldId="261"/>
            <ac:spMk id="21" creationId="{53135D53-CB39-4DCC-9791-AEC2BD92B502}"/>
          </ac:spMkLst>
        </pc:spChg>
        <pc:spChg chg="mod">
          <ac:chgData name="Piper Burdge" userId="872b05cb-4bc4-4b5f-a6f9-50a16405a0ca" providerId="ADAL" clId="{F2A5F7C2-27D5-4D8A-AE77-2A44CDE28343}" dt="2020-01-02T20:30:33.470" v="38" actId="20577"/>
          <ac:spMkLst>
            <pc:docMk/>
            <pc:sldMk cId="3638943553" sldId="261"/>
            <ac:spMk id="31" creationId="{0A0D6637-97E8-4691-B001-CC506EAD21BB}"/>
          </ac:spMkLst>
        </pc:spChg>
        <pc:spChg chg="add mod">
          <ac:chgData name="Piper Burdge" userId="872b05cb-4bc4-4b5f-a6f9-50a16405a0ca" providerId="ADAL" clId="{F2A5F7C2-27D5-4D8A-AE77-2A44CDE28343}" dt="2020-01-02T20:56:35.127" v="899" actId="20577"/>
          <ac:spMkLst>
            <pc:docMk/>
            <pc:sldMk cId="3638943553" sldId="261"/>
            <ac:spMk id="61" creationId="{5C6102FB-3141-4AB8-8783-EA3BA450D030}"/>
          </ac:spMkLst>
        </pc:spChg>
        <pc:graphicFrameChg chg="modGraphic">
          <ac:chgData name="Piper Burdge" userId="872b05cb-4bc4-4b5f-a6f9-50a16405a0ca" providerId="ADAL" clId="{F2A5F7C2-27D5-4D8A-AE77-2A44CDE28343}" dt="2020-01-02T20:31:35.603" v="85" actId="20577"/>
          <ac:graphicFrameMkLst>
            <pc:docMk/>
            <pc:sldMk cId="3638943553" sldId="261"/>
            <ac:graphicFrameMk id="39" creationId="{323138B3-B421-4F61-A097-CC5B0A9F0B63}"/>
          </ac:graphicFrameMkLst>
        </pc:graphicFrameChg>
        <pc:cxnChg chg="mod">
          <ac:chgData name="Piper Burdge" userId="872b05cb-4bc4-4b5f-a6f9-50a16405a0ca" providerId="ADAL" clId="{F2A5F7C2-27D5-4D8A-AE77-2A44CDE28343}" dt="2020-01-02T20:49:33.387" v="567" actId="14100"/>
          <ac:cxnSpMkLst>
            <pc:docMk/>
            <pc:sldMk cId="3638943553" sldId="261"/>
            <ac:cxnSpMk id="37" creationId="{4B3F1401-66AA-448D-B5F7-0E1ABCB57EB9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101974529305978"/>
          <c:y val="0.13217218709961981"/>
          <c:w val="0.49874504532609093"/>
          <c:h val="0.7611297809329776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GRADES</c:v>
                </c:pt>
              </c:strCache>
            </c:strRef>
          </c:tx>
          <c:spPr>
            <a:ln>
              <a:solidFill>
                <a:srgbClr val="078386"/>
              </a:solidFill>
            </a:ln>
          </c:spPr>
          <c:dPt>
            <c:idx val="0"/>
            <c:bubble3D val="0"/>
            <c:spPr>
              <a:solidFill>
                <a:srgbClr val="98CCC2"/>
              </a:solidFill>
              <a:ln>
                <a:solidFill>
                  <a:srgbClr val="078386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D1E-43E9-8910-70CD3053DAD8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69804"/>
                </a:schemeClr>
              </a:solidFill>
              <a:ln>
                <a:solidFill>
                  <a:srgbClr val="078386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1E-43E9-8910-70CD3053DAD8}"/>
              </c:ext>
            </c:extLst>
          </c:dPt>
          <c:dPt>
            <c:idx val="2"/>
            <c:bubble3D val="0"/>
            <c:spPr>
              <a:solidFill>
                <a:srgbClr val="078386"/>
              </a:solidFill>
              <a:ln>
                <a:solidFill>
                  <a:srgbClr val="078386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D1E-43E9-8910-70CD3053DAD8}"/>
              </c:ext>
            </c:extLst>
          </c:dPt>
          <c:dPt>
            <c:idx val="3"/>
            <c:bubble3D val="0"/>
            <c:spPr>
              <a:solidFill>
                <a:srgbClr val="078386">
                  <a:alpha val="60000"/>
                </a:srgbClr>
              </a:solidFill>
              <a:ln>
                <a:solidFill>
                  <a:srgbClr val="078386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1E-43E9-8910-70CD3053DAD8}"/>
              </c:ext>
            </c:extLst>
          </c:dPt>
          <c:dLbls>
            <c:dLbl>
              <c:idx val="0"/>
              <c:layout>
                <c:manualLayout>
                  <c:x val="-3.2044812272910776E-2"/>
                  <c:y val="0.15401605371307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Gill Sans Nova" panose="020B0602020104020203" pitchFamily="34" charset="0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t>Section One</a:t>
                    </a:r>
                    <a:r>
                      <a:rPr lang="en-US" b="0" baseline="0" dirty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t>
</a:t>
                    </a:r>
                    <a:fld id="{B79EF12B-B51C-4D6A-A044-AB648747D62A}" type="PERCENTAGE">
                      <a:rPr lang="en-US" b="0" baseline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pPr algn="l">
                        <a:defRPr b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defRPr>
                      </a:pPr>
                      <a:t>[PERCENTAGE]</a:t>
                    </a:fld>
                    <a:endParaRPr lang="en-US" b="0" baseline="0" dirty="0">
                      <a:solidFill>
                        <a:schemeClr val="tx1"/>
                      </a:solidFill>
                      <a:latin typeface="Gill Sans Nova" panose="020B0602020104020203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Gill Sans Nova" panose="020B06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32780673101629"/>
                      <c:h val="0.273146961836550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D1E-43E9-8910-70CD3053DAD8}"/>
                </c:ext>
              </c:extLst>
            </c:dLbl>
            <c:dLbl>
              <c:idx val="1"/>
              <c:layout>
                <c:manualLayout>
                  <c:x val="-7.4421037178404967E-2"/>
                  <c:y val="-6.668626997962655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Gill Sans Nova" panose="020B0602020104020203" pitchFamily="34" charset="0"/>
                        <a:ea typeface="+mn-ea"/>
                        <a:cs typeface="+mn-cs"/>
                      </a:defRPr>
                    </a:pPr>
                    <a:fld id="{00758917-5A0A-4B98-8067-45F6A9C4CB40}" type="CATEGORYNAME">
                      <a:rPr lang="en-US" b="0" smtClean="0">
                        <a:latin typeface="Gill Sans Nova" panose="020B0602020104020203" pitchFamily="34" charset="0"/>
                      </a:rPr>
                      <a:pPr algn="r">
                        <a:defRPr b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defRPr>
                      </a:pPr>
                      <a:t>[CATEGORY NAME]</a:t>
                    </a:fld>
                    <a:r>
                      <a:rPr lang="en-US" b="0" baseline="0" dirty="0">
                        <a:latin typeface="Gill Sans Nova" panose="020B0602020104020203" pitchFamily="34" charset="0"/>
                      </a:rPr>
                      <a:t> </a:t>
                    </a:r>
                    <a:fld id="{30A05E93-EBA6-4652-AEB3-951A29150D8B}" type="PERCENTAGE">
                      <a:rPr lang="en-US" b="0" baseline="0" smtClean="0">
                        <a:latin typeface="Gill Sans Nova" panose="020B0602020104020203" pitchFamily="34" charset="0"/>
                      </a:rPr>
                      <a:pPr algn="r">
                        <a:defRPr b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defRPr>
                      </a:pPr>
                      <a:t>[PERCENTAGE]</a:t>
                    </a:fld>
                    <a:endParaRPr lang="en-US" b="0" baseline="0" dirty="0">
                      <a:latin typeface="Gill Sans Nova" panose="020B0602020104020203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197" b="0" i="0" u="none" strike="noStrike" kern="1200" baseline="0">
                      <a:solidFill>
                        <a:schemeClr val="tx1"/>
                      </a:solidFill>
                      <a:latin typeface="Gill Sans Nova" panose="020B06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70356369508569"/>
                      <c:h val="0.165470864576113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1E-43E9-8910-70CD3053DAD8}"/>
                </c:ext>
              </c:extLst>
            </c:dLbl>
            <c:dLbl>
              <c:idx val="2"/>
              <c:layout>
                <c:manualLayout>
                  <c:x val="-8.3518368994751717E-4"/>
                  <c:y val="-0.13428374395272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197" b="0" i="0" u="none" strike="noStrike" kern="1200" baseline="0">
                      <a:solidFill>
                        <a:schemeClr val="tx1"/>
                      </a:solidFill>
                      <a:latin typeface="Gill Sans Nova" panose="020B06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988338165669612"/>
                      <c:h val="0.213618351501403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D1E-43E9-8910-70CD3053DAD8}"/>
                </c:ext>
              </c:extLst>
            </c:dLbl>
            <c:dLbl>
              <c:idx val="3"/>
              <c:layout>
                <c:manualLayout>
                  <c:x val="7.9348873270451786E-2"/>
                  <c:y val="0.114333347335699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r"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Gill Sans Nova" panose="020B0602020104020203" pitchFamily="34" charset="0"/>
                        <a:ea typeface="+mn-ea"/>
                        <a:cs typeface="+mn-cs"/>
                      </a:defRPr>
                    </a:pPr>
                    <a:r>
                      <a:rPr lang="en-US" b="0" dirty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t>Section</a:t>
                    </a:r>
                    <a:r>
                      <a:rPr lang="en-US" b="0" baseline="0" dirty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t> Four</a:t>
                    </a:r>
                  </a:p>
                  <a:p>
                    <a:pPr algn="r">
                      <a:defRPr b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defRPr>
                    </a:pPr>
                    <a:fld id="{793D6403-21B6-481A-A872-CBE5A4E33DA0}" type="PERCENTAGE">
                      <a:rPr lang="en-US" b="0" baseline="0" smtClean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rPr>
                      <a:pPr algn="r">
                        <a:defRPr b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197" b="0" i="0" u="none" strike="noStrike" kern="1200" baseline="0">
                      <a:solidFill>
                        <a:schemeClr val="tx1"/>
                      </a:solidFill>
                      <a:latin typeface="Gill Sans Nova" panose="020B06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701292802877381"/>
                      <c:h val="0.273146961836550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D1E-43E9-8910-70CD3053DA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Gill Sans Nova" panose="020B06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Section One</c:v>
                </c:pt>
                <c:pt idx="1">
                  <c:v>Section Two</c:v>
                </c:pt>
                <c:pt idx="2">
                  <c:v>Section Three</c:v>
                </c:pt>
                <c:pt idx="3">
                  <c:v>Section 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1E-43E9-8910-70CD3053DAD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2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3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8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3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FC3C-3F72-47E5-93E5-7EFF055EDA24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0A38-BD91-4F28-960F-4B90D3DE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0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email@email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leanpng.com/png-globe-watercolor-painting-drawing-art-1766285/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solidFill>
            <a:srgbClr val="C8E4D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45E144-6E4C-4FA4-A1E1-575A88290159}"/>
              </a:ext>
            </a:extLst>
          </p:cNvPr>
          <p:cNvSpPr/>
          <p:nvPr/>
        </p:nvSpPr>
        <p:spPr>
          <a:xfrm>
            <a:off x="498144" y="4694023"/>
            <a:ext cx="3215162" cy="4706445"/>
          </a:xfrm>
          <a:prstGeom prst="rect">
            <a:avLst/>
          </a:prstGeom>
          <a:solidFill>
            <a:schemeClr val="bg1"/>
          </a:solidFill>
          <a:ln w="19050">
            <a:solidFill>
              <a:srgbClr val="3246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37BEB66-21F5-498F-ABA0-C379F4F17258}"/>
              </a:ext>
            </a:extLst>
          </p:cNvPr>
          <p:cNvSpPr/>
          <p:nvPr/>
        </p:nvSpPr>
        <p:spPr>
          <a:xfrm>
            <a:off x="3900262" y="4694023"/>
            <a:ext cx="3350941" cy="1596606"/>
          </a:xfrm>
          <a:prstGeom prst="rect">
            <a:avLst/>
          </a:prstGeom>
          <a:solidFill>
            <a:schemeClr val="bg1"/>
          </a:solidFill>
          <a:ln w="19050">
            <a:solidFill>
              <a:srgbClr val="3246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25A27A-4680-42E8-85C4-6DA700C60052}"/>
              </a:ext>
            </a:extLst>
          </p:cNvPr>
          <p:cNvGrpSpPr/>
          <p:nvPr/>
        </p:nvGrpSpPr>
        <p:grpSpPr>
          <a:xfrm>
            <a:off x="-1" y="525955"/>
            <a:ext cx="7772400" cy="109184"/>
            <a:chOff x="-59710" y="4974608"/>
            <a:chExt cx="7772400" cy="109184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AAE592E-C0AF-4F89-94AE-498B5540AA09}"/>
                </a:ext>
              </a:extLst>
            </p:cNvPr>
            <p:cNvCxnSpPr/>
            <p:nvPr/>
          </p:nvCxnSpPr>
          <p:spPr>
            <a:xfrm>
              <a:off x="-59710" y="4974608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C172359-DDCD-4218-847B-F86B39E101B0}"/>
                </a:ext>
              </a:extLst>
            </p:cNvPr>
            <p:cNvCxnSpPr/>
            <p:nvPr/>
          </p:nvCxnSpPr>
          <p:spPr>
            <a:xfrm>
              <a:off x="-59710" y="5083792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797CB0-F0C3-4E2B-966D-9DAA025F05FA}"/>
                </a:ext>
              </a:extLst>
            </p:cNvPr>
            <p:cNvCxnSpPr/>
            <p:nvPr/>
          </p:nvCxnSpPr>
          <p:spPr>
            <a:xfrm>
              <a:off x="-59710" y="5029200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2A1D82B-DA61-42D6-A719-387369BD4326}"/>
              </a:ext>
            </a:extLst>
          </p:cNvPr>
          <p:cNvSpPr/>
          <p:nvPr/>
        </p:nvSpPr>
        <p:spPr>
          <a:xfrm>
            <a:off x="1386954" y="0"/>
            <a:ext cx="4998493" cy="2103120"/>
          </a:xfrm>
          <a:prstGeom prst="rect">
            <a:avLst/>
          </a:prstGeom>
          <a:solidFill>
            <a:srgbClr val="07838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7B95C3-1BDD-40C3-B48D-0AFF2BF83EB7}"/>
              </a:ext>
            </a:extLst>
          </p:cNvPr>
          <p:cNvSpPr txBox="1"/>
          <p:nvPr/>
        </p:nvSpPr>
        <p:spPr>
          <a:xfrm>
            <a:off x="1596390" y="744323"/>
            <a:ext cx="4579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32465B"/>
                </a:solidFill>
                <a:latin typeface="AlwaysHere" panose="02000603000000000000" pitchFamily="2" charset="0"/>
                <a:ea typeface="AlwaysHere" panose="02000603000000000000" pitchFamily="2" charset="0"/>
              </a:rPr>
              <a:t>Course name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88CD2-A773-4361-89A9-EF150345688D}"/>
              </a:ext>
            </a:extLst>
          </p:cNvPr>
          <p:cNvSpPr txBox="1"/>
          <p:nvPr/>
        </p:nvSpPr>
        <p:spPr>
          <a:xfrm>
            <a:off x="1615440" y="76996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lwaysHere" panose="02000603000000000000" pitchFamily="2" charset="0"/>
                <a:ea typeface="AlwaysHere" panose="02000603000000000000" pitchFamily="2" charset="0"/>
              </a:rPr>
              <a:t>[Course name]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FA62E-8D6D-405A-9E1F-1ADF9D9D5167}"/>
              </a:ext>
            </a:extLst>
          </p:cNvPr>
          <p:cNvSpPr txBox="1"/>
          <p:nvPr/>
        </p:nvSpPr>
        <p:spPr>
          <a:xfrm>
            <a:off x="1360226" y="1245895"/>
            <a:ext cx="50519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dirty="0">
              <a:solidFill>
                <a:schemeClr val="bg1"/>
              </a:solidFill>
              <a:latin typeface="Gill Sans Nova" panose="020B0604020202020204" pitchFamily="34" charset="0"/>
              <a:ea typeface="AniTypewriter" panose="02000603000000000000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  <a:sym typeface="Wingdings" panose="05000000000000000000" pitchFamily="2" charset="2"/>
              </a:rPr>
              <a:t>   [Teacher’s Name]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  <a:sym typeface="Wingdings" panose="05000000000000000000" pitchFamily="2" charset="2"/>
              </a:rPr>
              <a:t>   [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</a:rPr>
              <a:t>Year]   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  <a:sym typeface="Wingdings" panose="05000000000000000000" pitchFamily="2" charset="2"/>
              </a:rPr>
              <a:t>   [S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</a:rPr>
              <a:t>emester] </a:t>
            </a:r>
            <a:r>
              <a:rPr lang="en-US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  <a:sym typeface="Wingdings" panose="05000000000000000000" pitchFamily="2" charset="2"/>
              </a:rPr>
              <a:t></a:t>
            </a:r>
            <a:endParaRPr lang="en-US" dirty="0">
              <a:solidFill>
                <a:schemeClr val="bg1"/>
              </a:solidFill>
              <a:latin typeface="Gill Sans Nova" panose="020B0604020202020204" pitchFamily="34" charset="0"/>
              <a:ea typeface="AniTypewriter" panose="02000603000000000000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B7B2EE7-1822-4975-A12C-59D540E2B75D}"/>
              </a:ext>
            </a:extLst>
          </p:cNvPr>
          <p:cNvGrpSpPr/>
          <p:nvPr/>
        </p:nvGrpSpPr>
        <p:grpSpPr>
          <a:xfrm>
            <a:off x="0" y="9532445"/>
            <a:ext cx="7772400" cy="109184"/>
            <a:chOff x="-59710" y="4974608"/>
            <a:chExt cx="7772400" cy="109184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0AAE14B-5FD9-4D14-9C15-E64A3162ED7A}"/>
                </a:ext>
              </a:extLst>
            </p:cNvPr>
            <p:cNvCxnSpPr/>
            <p:nvPr/>
          </p:nvCxnSpPr>
          <p:spPr>
            <a:xfrm>
              <a:off x="-59710" y="4974608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CA8A997-F69E-4796-89AB-4B2F5A45BFC1}"/>
                </a:ext>
              </a:extLst>
            </p:cNvPr>
            <p:cNvCxnSpPr/>
            <p:nvPr/>
          </p:nvCxnSpPr>
          <p:spPr>
            <a:xfrm>
              <a:off x="-59710" y="5083792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80D6E9A-A8AA-49E2-9CAE-F4825D76D204}"/>
                </a:ext>
              </a:extLst>
            </p:cNvPr>
            <p:cNvCxnSpPr/>
            <p:nvPr/>
          </p:nvCxnSpPr>
          <p:spPr>
            <a:xfrm>
              <a:off x="-59710" y="5029200"/>
              <a:ext cx="7772400" cy="0"/>
            </a:xfrm>
            <a:prstGeom prst="line">
              <a:avLst/>
            </a:prstGeom>
            <a:ln w="28575">
              <a:solidFill>
                <a:srgbClr val="044A6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3135D53-CB39-4DCC-9791-AEC2BD92B502}"/>
              </a:ext>
            </a:extLst>
          </p:cNvPr>
          <p:cNvSpPr txBox="1"/>
          <p:nvPr/>
        </p:nvSpPr>
        <p:spPr>
          <a:xfrm>
            <a:off x="1774209" y="55863"/>
            <a:ext cx="418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cap="all" dirty="0">
              <a:solidFill>
                <a:schemeClr val="bg1"/>
              </a:solidFill>
              <a:latin typeface="Gill Sans Nova" panose="020B0604020202020204" pitchFamily="34" charset="0"/>
              <a:ea typeface="AniTypewriter" panose="02000603000000000000" pitchFamily="2" charset="0"/>
            </a:endParaRPr>
          </a:p>
          <a:p>
            <a:pPr algn="ctr"/>
            <a:r>
              <a:rPr lang="en-US" sz="2400" cap="all" dirty="0">
                <a:solidFill>
                  <a:schemeClr val="bg1"/>
                </a:solidFill>
                <a:latin typeface="Gill Sans Nova" panose="020B0604020202020204" pitchFamily="34" charset="0"/>
                <a:ea typeface="AniTypewriter" panose="02000603000000000000" pitchFamily="2" charset="0"/>
              </a:rPr>
              <a:t>[Course Level]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F92A6D-CC1C-49E7-9A67-F39F19FECC5A}"/>
              </a:ext>
            </a:extLst>
          </p:cNvPr>
          <p:cNvCxnSpPr/>
          <p:nvPr/>
        </p:nvCxnSpPr>
        <p:spPr>
          <a:xfrm>
            <a:off x="457200" y="2280258"/>
            <a:ext cx="685800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47A3E8-4574-474E-8C0D-99066ADC5F05}"/>
              </a:ext>
            </a:extLst>
          </p:cNvPr>
          <p:cNvCxnSpPr/>
          <p:nvPr/>
        </p:nvCxnSpPr>
        <p:spPr>
          <a:xfrm>
            <a:off x="457200" y="4370644"/>
            <a:ext cx="6858000" cy="0"/>
          </a:xfrm>
          <a:prstGeom prst="line">
            <a:avLst/>
          </a:prstGeom>
          <a:ln w="28575">
            <a:solidFill>
              <a:srgbClr val="044A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A0D6637-97E8-4691-B001-CC506EAD21BB}"/>
              </a:ext>
            </a:extLst>
          </p:cNvPr>
          <p:cNvSpPr txBox="1"/>
          <p:nvPr/>
        </p:nvSpPr>
        <p:spPr>
          <a:xfrm>
            <a:off x="457200" y="2415102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Nova" panose="020B0602020104020203" pitchFamily="34" charset="0"/>
              </a:rPr>
              <a:t>Insert course description here. Lorem ipsum dolor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consectetur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adipiscing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elit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  <a:r>
              <a:rPr lang="en-US" sz="1200" dirty="0" err="1">
                <a:latin typeface="Gill Sans Nova" panose="020B0602020104020203" pitchFamily="34" charset="0"/>
              </a:rPr>
              <a:t>Nullam</a:t>
            </a:r>
            <a:r>
              <a:rPr lang="en-US" sz="1200" dirty="0">
                <a:latin typeface="Gill Sans Nova" panose="020B0602020104020203" pitchFamily="34" charset="0"/>
              </a:rPr>
              <a:t> a lacinia </a:t>
            </a:r>
            <a:r>
              <a:rPr lang="en-US" sz="1200" dirty="0" err="1">
                <a:latin typeface="Gill Sans Nova" panose="020B0602020104020203" pitchFamily="34" charset="0"/>
              </a:rPr>
              <a:t>erat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ut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accumsan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enim</a:t>
            </a:r>
            <a:r>
              <a:rPr lang="en-US" sz="1200" dirty="0">
                <a:latin typeface="Gill Sans Nova" panose="020B0602020104020203" pitchFamily="34" charset="0"/>
              </a:rPr>
              <a:t>. Sed </a:t>
            </a:r>
            <a:r>
              <a:rPr lang="en-US" sz="1200" dirty="0" err="1">
                <a:latin typeface="Gill Sans Nova" panose="020B0602020104020203" pitchFamily="34" charset="0"/>
              </a:rPr>
              <a:t>sollicitudin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nunc</a:t>
            </a:r>
            <a:r>
              <a:rPr lang="en-US" sz="1200" dirty="0">
                <a:latin typeface="Gill Sans Nova" panose="020B0602020104020203" pitchFamily="34" charset="0"/>
              </a:rPr>
              <a:t> at </a:t>
            </a:r>
            <a:r>
              <a:rPr lang="en-US" sz="1200" dirty="0" err="1">
                <a:latin typeface="Gill Sans Nova" panose="020B0602020104020203" pitchFamily="34" charset="0"/>
              </a:rPr>
              <a:t>feugiat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commodo</a:t>
            </a:r>
            <a:r>
              <a:rPr lang="en-US" sz="1200" dirty="0">
                <a:latin typeface="Gill Sans Nova" panose="020B0602020104020203" pitchFamily="34" charset="0"/>
              </a:rPr>
              <a:t>. Cras </a:t>
            </a:r>
            <a:r>
              <a:rPr lang="en-US" sz="1200" dirty="0" err="1">
                <a:latin typeface="Gill Sans Nova" panose="020B0602020104020203" pitchFamily="34" charset="0"/>
              </a:rPr>
              <a:t>placerat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massa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enim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eget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volutpat</a:t>
            </a:r>
            <a:r>
              <a:rPr lang="en-US" sz="1200" dirty="0">
                <a:latin typeface="Gill Sans Nova" panose="020B0602020104020203" pitchFamily="34" charset="0"/>
              </a:rPr>
              <a:t> ligula lacinia vitae. </a:t>
            </a:r>
            <a:r>
              <a:rPr lang="en-US" sz="1200" dirty="0" err="1">
                <a:latin typeface="Gill Sans Nova" panose="020B0602020104020203" pitchFamily="34" charset="0"/>
              </a:rPr>
              <a:t>Aliquam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tincidunt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est</a:t>
            </a:r>
            <a:r>
              <a:rPr lang="en-US" sz="1200" dirty="0">
                <a:latin typeface="Gill Sans Nova" panose="020B0602020104020203" pitchFamily="34" charset="0"/>
              </a:rPr>
              <a:t> vitae </a:t>
            </a:r>
            <a:r>
              <a:rPr lang="en-US" sz="1200" dirty="0" err="1">
                <a:latin typeface="Gill Sans Nova" panose="020B0602020104020203" pitchFamily="34" charset="0"/>
              </a:rPr>
              <a:t>posuere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molestie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  <a:r>
              <a:rPr lang="en-US" sz="1200" dirty="0" err="1">
                <a:latin typeface="Gill Sans Nova" panose="020B0602020104020203" pitchFamily="34" charset="0"/>
              </a:rPr>
              <a:t>Nulla</a:t>
            </a:r>
            <a:r>
              <a:rPr lang="en-US" sz="1200" dirty="0">
                <a:latin typeface="Gill Sans Nova" panose="020B0602020104020203" pitchFamily="34" charset="0"/>
              </a:rPr>
              <a:t> vel ante a </a:t>
            </a:r>
            <a:r>
              <a:rPr lang="en-US" sz="1200" dirty="0" err="1">
                <a:latin typeface="Gill Sans Nova" panose="020B0602020104020203" pitchFamily="34" charset="0"/>
              </a:rPr>
              <a:t>turpis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venenatis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congue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  <a:r>
              <a:rPr lang="en-US" sz="1200" dirty="0" err="1">
                <a:latin typeface="Gill Sans Nova" panose="020B0602020104020203" pitchFamily="34" charset="0"/>
              </a:rPr>
              <a:t>Fusce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sagittis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nisl</a:t>
            </a:r>
            <a:r>
              <a:rPr lang="en-US" sz="1200" dirty="0">
                <a:latin typeface="Gill Sans Nova" panose="020B0602020104020203" pitchFamily="34" charset="0"/>
              </a:rPr>
              <a:t> in </a:t>
            </a:r>
            <a:r>
              <a:rPr lang="en-US" sz="1200" dirty="0" err="1">
                <a:latin typeface="Gill Sans Nova" panose="020B0602020104020203" pitchFamily="34" charset="0"/>
              </a:rPr>
              <a:t>velit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auctor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tincidunt</a:t>
            </a:r>
            <a:r>
              <a:rPr lang="en-US" sz="1200" dirty="0">
                <a:latin typeface="Gill Sans Nova" panose="020B0602020104020203" pitchFamily="34" charset="0"/>
              </a:rPr>
              <a:t>. Sed </a:t>
            </a:r>
            <a:r>
              <a:rPr lang="en-US" sz="1200" dirty="0" err="1">
                <a:latin typeface="Gill Sans Nova" panose="020B0602020104020203" pitchFamily="34" charset="0"/>
              </a:rPr>
              <a:t>posuere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sapien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risus</a:t>
            </a:r>
            <a:r>
              <a:rPr lang="en-US" sz="1200" dirty="0">
                <a:latin typeface="Gill Sans Nova" panose="020B0602020104020203" pitchFamily="34" charset="0"/>
              </a:rPr>
              <a:t>, ac </a:t>
            </a:r>
            <a:r>
              <a:rPr lang="en-US" sz="1200" dirty="0" err="1">
                <a:latin typeface="Gill Sans Nova" panose="020B0602020104020203" pitchFamily="34" charset="0"/>
              </a:rPr>
              <a:t>facilisis</a:t>
            </a:r>
            <a:r>
              <a:rPr lang="en-US" sz="1200" dirty="0">
                <a:latin typeface="Gill Sans Nova" panose="020B0602020104020203" pitchFamily="34" charset="0"/>
              </a:rPr>
              <a:t> ipsum </a:t>
            </a:r>
            <a:r>
              <a:rPr lang="en-US" sz="1200" dirty="0" err="1">
                <a:latin typeface="Gill Sans Nova" panose="020B0602020104020203" pitchFamily="34" charset="0"/>
              </a:rPr>
              <a:t>auctor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nec</a:t>
            </a:r>
            <a:r>
              <a:rPr lang="en-US" sz="1200" dirty="0">
                <a:latin typeface="Gill Sans Nova" panose="020B0602020104020203" pitchFamily="34" charset="0"/>
              </a:rPr>
              <a:t>. Morbi </a:t>
            </a:r>
            <a:r>
              <a:rPr lang="en-US" sz="1200" dirty="0" err="1">
                <a:latin typeface="Gill Sans Nova" panose="020B0602020104020203" pitchFamily="34" charset="0"/>
              </a:rPr>
              <a:t>eu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turpis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rhoncus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interdum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felis</a:t>
            </a:r>
            <a:r>
              <a:rPr lang="en-US" sz="1200" dirty="0">
                <a:latin typeface="Gill Sans Nova" panose="020B0602020104020203" pitchFamily="34" charset="0"/>
              </a:rPr>
              <a:t> a, </a:t>
            </a:r>
            <a:r>
              <a:rPr lang="en-US" sz="1200" dirty="0" err="1">
                <a:latin typeface="Gill Sans Nova" panose="020B0602020104020203" pitchFamily="34" charset="0"/>
              </a:rPr>
              <a:t>condimentum</a:t>
            </a:r>
            <a:r>
              <a:rPr lang="en-US" sz="1200" dirty="0">
                <a:latin typeface="Gill Sans Nova" panose="020B0602020104020203" pitchFamily="34" charset="0"/>
              </a:rPr>
              <a:t> magna. </a:t>
            </a:r>
            <a:r>
              <a:rPr lang="en-US" sz="1200" dirty="0" err="1">
                <a:latin typeface="Gill Sans Nova" panose="020B0602020104020203" pitchFamily="34" charset="0"/>
              </a:rPr>
              <a:t>Aenean</a:t>
            </a:r>
            <a:r>
              <a:rPr lang="en-US" sz="1200" dirty="0">
                <a:latin typeface="Gill Sans Nova" panose="020B0602020104020203" pitchFamily="34" charset="0"/>
              </a:rPr>
              <a:t>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dignissim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quam</a:t>
            </a:r>
            <a:r>
              <a:rPr lang="en-US" sz="1200" dirty="0">
                <a:latin typeface="Gill Sans Nova" panose="020B0602020104020203" pitchFamily="34" charset="0"/>
              </a:rPr>
              <a:t>. Cras maximus magna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sollicitudin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tincidunt</a:t>
            </a:r>
            <a:r>
              <a:rPr lang="en-US" sz="1200" dirty="0">
                <a:latin typeface="Gill Sans Nova" panose="020B0602020104020203" pitchFamily="34" charset="0"/>
              </a:rPr>
              <a:t>. Nunc pulvinar ipsum </a:t>
            </a:r>
            <a:r>
              <a:rPr lang="en-US" sz="1200" dirty="0" err="1">
                <a:latin typeface="Gill Sans Nova" panose="020B0602020104020203" pitchFamily="34" charset="0"/>
              </a:rPr>
              <a:t>eu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ullamcorper</a:t>
            </a:r>
            <a:r>
              <a:rPr lang="en-US" sz="1200" dirty="0">
                <a:latin typeface="Gill Sans Nova" panose="020B0602020104020203" pitchFamily="34" charset="0"/>
              </a:rPr>
              <a:t> convallis. Duis </a:t>
            </a:r>
            <a:r>
              <a:rPr lang="en-US" sz="1200" dirty="0" err="1">
                <a:latin typeface="Gill Sans Nova" panose="020B0602020104020203" pitchFamily="34" charset="0"/>
              </a:rPr>
              <a:t>scelerisque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elit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ultrices</a:t>
            </a:r>
            <a:r>
              <a:rPr lang="en-US" sz="1200" dirty="0">
                <a:latin typeface="Gill Sans Nova" panose="020B0602020104020203" pitchFamily="34" charset="0"/>
              </a:rPr>
              <a:t> ligula </a:t>
            </a:r>
            <a:r>
              <a:rPr lang="en-US" sz="1200" dirty="0" err="1">
                <a:latin typeface="Gill Sans Nova" panose="020B0602020104020203" pitchFamily="34" charset="0"/>
              </a:rPr>
              <a:t>lobortis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aliquam</a:t>
            </a:r>
            <a:r>
              <a:rPr lang="en-US" sz="1200" dirty="0">
                <a:latin typeface="Gill Sans Nova" panose="020B0602020104020203" pitchFamily="34" charset="0"/>
              </a:rPr>
              <a:t>. Sed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urna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purus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  <a:r>
              <a:rPr lang="en-US" sz="1200" dirty="0" err="1">
                <a:latin typeface="Gill Sans Nova" panose="020B0602020104020203" pitchFamily="34" charset="0"/>
              </a:rPr>
              <a:t>Pellentesque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eu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purus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ullamcorper</a:t>
            </a:r>
            <a:r>
              <a:rPr lang="en-US" sz="1200" dirty="0">
                <a:latin typeface="Gill Sans Nova" panose="020B0602020104020203" pitchFamily="34" charset="0"/>
              </a:rPr>
              <a:t>, semper ante vel, </a:t>
            </a:r>
            <a:r>
              <a:rPr lang="en-US" sz="1200" dirty="0" err="1">
                <a:latin typeface="Gill Sans Nova" panose="020B0602020104020203" pitchFamily="34" charset="0"/>
              </a:rPr>
              <a:t>rhoncus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nisl</a:t>
            </a:r>
            <a:r>
              <a:rPr lang="en-US" sz="1200" dirty="0">
                <a:latin typeface="Gill Sans Nova" panose="020B0602020104020203" pitchFamily="34" charset="0"/>
              </a:rPr>
              <a:t>.</a:t>
            </a:r>
          </a:p>
          <a:p>
            <a:endParaRPr lang="en-US" sz="1200" dirty="0">
              <a:latin typeface="Gill Sans Nova" panose="020B0602020104020203" pitchFamily="34" charset="0"/>
            </a:endParaRPr>
          </a:p>
          <a:p>
            <a:endParaRPr lang="en-US" sz="1200" dirty="0">
              <a:latin typeface="Gill Sans Nova" panose="020B0602020104020203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B3F1401-66AA-448D-B5F7-0E1ABCB57EB9}"/>
              </a:ext>
            </a:extLst>
          </p:cNvPr>
          <p:cNvCxnSpPr>
            <a:cxnSpLocks/>
          </p:cNvCxnSpPr>
          <p:nvPr/>
        </p:nvCxnSpPr>
        <p:spPr>
          <a:xfrm>
            <a:off x="2701993" y="1404476"/>
            <a:ext cx="2743200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077487D-C610-49D8-92A8-FB3ADB02D13A}"/>
              </a:ext>
            </a:extLst>
          </p:cNvPr>
          <p:cNvSpPr txBox="1"/>
          <p:nvPr/>
        </p:nvSpPr>
        <p:spPr>
          <a:xfrm>
            <a:off x="3985107" y="4558964"/>
            <a:ext cx="2286000" cy="276999"/>
          </a:xfrm>
          <a:prstGeom prst="rect">
            <a:avLst/>
          </a:prstGeom>
          <a:solidFill>
            <a:srgbClr val="044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 Sans Nova" panose="020B0602020104020203" pitchFamily="34" charset="0"/>
              </a:rPr>
              <a:t>CLASS INFORMATION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7BBD14E-D3F6-4A7B-AD02-E2F390C7E577}"/>
              </a:ext>
            </a:extLst>
          </p:cNvPr>
          <p:cNvSpPr txBox="1"/>
          <p:nvPr/>
        </p:nvSpPr>
        <p:spPr>
          <a:xfrm>
            <a:off x="576981" y="4559508"/>
            <a:ext cx="2286000" cy="276999"/>
          </a:xfrm>
          <a:prstGeom prst="rect">
            <a:avLst/>
          </a:prstGeom>
          <a:solidFill>
            <a:srgbClr val="044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 Sans Nova" panose="020B0602020104020203" pitchFamily="34" charset="0"/>
              </a:rPr>
              <a:t>AT A GLANCE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DB7AD1-85F8-4FF0-9981-ED26A130131D}"/>
              </a:ext>
            </a:extLst>
          </p:cNvPr>
          <p:cNvSpPr/>
          <p:nvPr/>
        </p:nvSpPr>
        <p:spPr>
          <a:xfrm>
            <a:off x="3886200" y="6584951"/>
            <a:ext cx="3350941" cy="2829989"/>
          </a:xfrm>
          <a:prstGeom prst="rect">
            <a:avLst/>
          </a:prstGeom>
          <a:solidFill>
            <a:schemeClr val="bg1"/>
          </a:solidFill>
          <a:ln w="19050">
            <a:solidFill>
              <a:srgbClr val="3246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855508-D80E-43C7-8FD5-7CC70D520602}"/>
              </a:ext>
            </a:extLst>
          </p:cNvPr>
          <p:cNvSpPr txBox="1"/>
          <p:nvPr/>
        </p:nvSpPr>
        <p:spPr>
          <a:xfrm>
            <a:off x="3972160" y="6446451"/>
            <a:ext cx="2286000" cy="276999"/>
          </a:xfrm>
          <a:prstGeom prst="rect">
            <a:avLst/>
          </a:prstGeom>
          <a:solidFill>
            <a:srgbClr val="044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Gill Sans Nova" panose="020B0602020104020203" pitchFamily="34" charset="0"/>
              </a:rPr>
              <a:t>MATERIALS</a:t>
            </a:r>
          </a:p>
        </p:txBody>
      </p:sp>
      <p:pic>
        <p:nvPicPr>
          <p:cNvPr id="5" name="Picture 4" descr="A picture containing table, sitting, glass, cup&#10;&#10;Description automatically generated">
            <a:extLst>
              <a:ext uri="{FF2B5EF4-FFF2-40B4-BE49-F238E27FC236}">
                <a16:creationId xmlns:a16="http://schemas.microsoft.com/office/drawing/2014/main" id="{5B880261-2315-4E2B-8910-E73CEAC0F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6" y="7278723"/>
            <a:ext cx="2080151" cy="27432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0743BA9-71F0-4A32-8B80-61DE54FE5A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42"/>
          <a:stretch/>
        </p:blipFill>
        <p:spPr bwMode="auto">
          <a:xfrm>
            <a:off x="3915044" y="8600974"/>
            <a:ext cx="926698" cy="76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9" name="Table 40">
            <a:extLst>
              <a:ext uri="{FF2B5EF4-FFF2-40B4-BE49-F238E27FC236}">
                <a16:creationId xmlns:a16="http://schemas.microsoft.com/office/drawing/2014/main" id="{323138B3-B421-4F61-A097-CC5B0A9F0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81462"/>
              </p:ext>
            </p:extLst>
          </p:nvPr>
        </p:nvGraphicFramePr>
        <p:xfrm>
          <a:off x="3982850" y="4860352"/>
          <a:ext cx="3175441" cy="1445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546">
                  <a:extLst>
                    <a:ext uri="{9D8B030D-6E8A-4147-A177-3AD203B41FA5}">
                      <a16:colId xmlns:a16="http://schemas.microsoft.com/office/drawing/2014/main" val="869376007"/>
                    </a:ext>
                  </a:extLst>
                </a:gridCol>
                <a:gridCol w="1908895">
                  <a:extLst>
                    <a:ext uri="{9D8B030D-6E8A-4147-A177-3AD203B41FA5}">
                      <a16:colId xmlns:a16="http://schemas.microsoft.com/office/drawing/2014/main" val="1647356374"/>
                    </a:ext>
                  </a:extLst>
                </a:gridCol>
              </a:tblGrid>
              <a:tr h="329310">
                <a:tc>
                  <a:txBody>
                    <a:bodyPr/>
                    <a:lstStyle/>
                    <a:p>
                      <a:r>
                        <a:rPr lang="en-US" sz="1200" b="1" cap="small" spc="0" baseline="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  <a:ea typeface="AlwaysHere" panose="02000603000000000000" pitchFamily="2" charset="0"/>
                        </a:rPr>
                        <a:t>Class Times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rPr>
                        <a:t>Days/time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33352"/>
                  </a:ext>
                </a:extLst>
              </a:tr>
              <a:tr h="329310">
                <a:tc>
                  <a:txBody>
                    <a:bodyPr/>
                    <a:lstStyle/>
                    <a:p>
                      <a:r>
                        <a:rPr lang="en-US" sz="1200" b="1" cap="small" spc="0" baseline="0" dirty="0">
                          <a:latin typeface="Gill Sans Nova" panose="020B0602020104020203" pitchFamily="34" charset="0"/>
                          <a:ea typeface="AlwaysHere" panose="02000603000000000000" pitchFamily="2" charset="0"/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  <a:hlinkClick r:id="rId4"/>
                        </a:rPr>
                        <a:t>email@email.org</a:t>
                      </a:r>
                      <a:endParaRPr lang="en-US" sz="1200" dirty="0">
                        <a:solidFill>
                          <a:schemeClr val="tx1"/>
                        </a:solidFill>
                        <a:latin typeface="Gill Sans Nova" panose="020B0602020104020203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611018"/>
                  </a:ext>
                </a:extLst>
              </a:tr>
              <a:tr h="329310">
                <a:tc>
                  <a:txBody>
                    <a:bodyPr/>
                    <a:lstStyle/>
                    <a:p>
                      <a:r>
                        <a:rPr lang="en-US" sz="1200" b="1" cap="small" spc="0" baseline="0" dirty="0">
                          <a:latin typeface="Gill Sans Nova" panose="020B0602020104020203" pitchFamily="34" charset="0"/>
                          <a:ea typeface="AlwaysHere" panose="02000603000000000000" pitchFamily="2" charset="0"/>
                        </a:rPr>
                        <a:t>Classroom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spc="0" baseline="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rPr>
                        <a:t>phone</a:t>
                      </a:r>
                    </a:p>
                    <a:p>
                      <a:r>
                        <a:rPr lang="en-US" sz="1200" spc="0" baseline="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rPr>
                        <a:t>ext.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197614"/>
                  </a:ext>
                </a:extLst>
              </a:tr>
              <a:tr h="329310">
                <a:tc>
                  <a:txBody>
                    <a:bodyPr/>
                    <a:lstStyle/>
                    <a:p>
                      <a:r>
                        <a:rPr lang="en-US" sz="1200" b="1" cap="small" spc="0" baseline="0" dirty="0">
                          <a:latin typeface="Gill Sans Nova" panose="020B0602020104020203" pitchFamily="34" charset="0"/>
                          <a:ea typeface="AlwaysHere" panose="02000603000000000000" pitchFamily="2" charset="0"/>
                        </a:rPr>
                        <a:t>Text or Call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Gill Sans Nova" panose="020B0602020104020203" pitchFamily="34" charset="0"/>
                        </a:rPr>
                        <a:t>Cell number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7838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3342543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1590041F-DCAC-4596-88C3-4197137D22EB}"/>
              </a:ext>
            </a:extLst>
          </p:cNvPr>
          <p:cNvGrpSpPr/>
          <p:nvPr/>
        </p:nvGrpSpPr>
        <p:grpSpPr>
          <a:xfrm>
            <a:off x="3866581" y="7169096"/>
            <a:ext cx="996830" cy="810667"/>
            <a:chOff x="3866581" y="6785243"/>
            <a:chExt cx="996830" cy="81066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16F5872E-2123-4B37-B82F-033C52D2A1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190"/>
            <a:stretch/>
          </p:blipFill>
          <p:spPr bwMode="auto">
            <a:xfrm>
              <a:off x="3866581" y="6785243"/>
              <a:ext cx="996830" cy="810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8181164-79A5-41BF-8535-3FEC44D9749C}"/>
                </a:ext>
              </a:extLst>
            </p:cNvPr>
            <p:cNvSpPr/>
            <p:nvPr/>
          </p:nvSpPr>
          <p:spPr>
            <a:xfrm>
              <a:off x="4319527" y="7071742"/>
              <a:ext cx="21306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0E34000-F837-4DD6-8657-41D640F1B9ED}"/>
                </a:ext>
              </a:extLst>
            </p:cNvPr>
            <p:cNvSpPr txBox="1"/>
            <p:nvPr/>
          </p:nvSpPr>
          <p:spPr>
            <a:xfrm rot="21156172">
              <a:off x="4181992" y="7085000"/>
              <a:ext cx="525506" cy="246221"/>
            </a:xfrm>
            <a:prstGeom prst="rect">
              <a:avLst/>
            </a:prstGeom>
            <a:noFill/>
            <a:scene3d>
              <a:camera prst="perspectiveContrastingRightFacing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500" b="1" dirty="0">
                  <a:solidFill>
                    <a:srgbClr val="727272"/>
                  </a:solidFill>
                  <a:latin typeface="Gill Sans Nova" panose="020B0602020104020203" pitchFamily="34" charset="0"/>
                </a:rPr>
                <a:t>Geography </a:t>
              </a:r>
            </a:p>
            <a:p>
              <a:r>
                <a:rPr lang="en-US" sz="500" b="1" dirty="0">
                  <a:solidFill>
                    <a:srgbClr val="727272"/>
                  </a:solidFill>
                  <a:latin typeface="Gill Sans Nova" panose="020B0602020104020203" pitchFamily="34" charset="0"/>
                </a:rPr>
                <a:t>Binder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85886B8-205C-4CE8-BD16-05847D6AECA9}"/>
              </a:ext>
            </a:extLst>
          </p:cNvPr>
          <p:cNvSpPr txBox="1"/>
          <p:nvPr/>
        </p:nvSpPr>
        <p:spPr>
          <a:xfrm>
            <a:off x="4691610" y="7152812"/>
            <a:ext cx="2550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Gill Sans Nova" panose="020B0602020104020203" pitchFamily="34" charset="0"/>
              </a:rPr>
              <a:t>BINDER WITH THE FOLLOWING TABS: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>
                <a:latin typeface="Gill Sans Nova" panose="020B0602020104020203" pitchFamily="34" charset="0"/>
              </a:rPr>
              <a:t>Class Notes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>
                <a:latin typeface="Gill Sans Nova" panose="020B0602020104020203" pitchFamily="34" charset="0"/>
              </a:rPr>
              <a:t>To Keep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>
                <a:latin typeface="Gill Sans Nova" panose="020B0602020104020203" pitchFamily="34" charset="0"/>
              </a:rPr>
              <a:t>Quizzes and Tests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>
                <a:latin typeface="Gill Sans Nova" panose="020B0602020104020203" pitchFamily="34" charset="0"/>
              </a:rPr>
              <a:t>Country Presentations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900" dirty="0">
                <a:latin typeface="Gill Sans Nova" panose="020B0602020104020203" pitchFamily="34" charset="0"/>
              </a:rPr>
              <a:t>Current Unit</a:t>
            </a:r>
          </a:p>
        </p:txBody>
      </p:sp>
      <p:pic>
        <p:nvPicPr>
          <p:cNvPr id="54" name="Picture 53" descr="A close up of a logo&#10;&#10;Description automatically generated">
            <a:extLst>
              <a:ext uri="{FF2B5EF4-FFF2-40B4-BE49-F238E27FC236}">
                <a16:creationId xmlns:a16="http://schemas.microsoft.com/office/drawing/2014/main" id="{FED4D1ED-2FDB-4669-B327-923BC902DCB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58"/>
          <a:stretch/>
        </p:blipFill>
        <p:spPr>
          <a:xfrm>
            <a:off x="4036019" y="8026028"/>
            <a:ext cx="655591" cy="52868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8F90680D-4B09-4000-8E0F-F32F8067D51D}"/>
              </a:ext>
            </a:extLst>
          </p:cNvPr>
          <p:cNvSpPr txBox="1"/>
          <p:nvPr/>
        </p:nvSpPr>
        <p:spPr>
          <a:xfrm>
            <a:off x="4691610" y="8156360"/>
            <a:ext cx="255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Gill Sans Nova" panose="020B0602020104020203" pitchFamily="34" charset="0"/>
              </a:rPr>
              <a:t>FLASH DRIVE: File storage your Country Presentations research and visual elements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DDDA45-1395-46C0-B927-F637FF22DCC7}"/>
              </a:ext>
            </a:extLst>
          </p:cNvPr>
          <p:cNvSpPr txBox="1"/>
          <p:nvPr/>
        </p:nvSpPr>
        <p:spPr>
          <a:xfrm>
            <a:off x="4686185" y="8713115"/>
            <a:ext cx="25509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Gill Sans Nova" panose="020B0602020104020203" pitchFamily="34" charset="0"/>
              </a:rPr>
              <a:t>TEXTBOOK: </a:t>
            </a:r>
            <a:r>
              <a:rPr lang="en-US" sz="900" i="1" dirty="0">
                <a:latin typeface="Gill Sans Nova" panose="020B0602020104020203" pitchFamily="34" charset="0"/>
              </a:rPr>
              <a:t>National Geographic Family Reference Atlas of the World, </a:t>
            </a:r>
            <a:r>
              <a:rPr lang="en-US" sz="900" dirty="0">
                <a:latin typeface="Gill Sans Nova" panose="020B0602020104020203" pitchFamily="34" charset="0"/>
              </a:rPr>
              <a:t>Fourth Edition. National Geographic Society, 2016.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C028CD9-2FF1-479C-A826-C10B65BBE4D2}"/>
              </a:ext>
            </a:extLst>
          </p:cNvPr>
          <p:cNvSpPr txBox="1"/>
          <p:nvPr/>
        </p:nvSpPr>
        <p:spPr>
          <a:xfrm>
            <a:off x="3899447" y="6713484"/>
            <a:ext cx="3415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Nova" panose="020B0602020104020203" pitchFamily="34" charset="0"/>
              </a:rPr>
              <a:t>Bring the following materials to each class: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6102FB-3141-4AB8-8783-EA3BA450D030}"/>
              </a:ext>
            </a:extLst>
          </p:cNvPr>
          <p:cNvSpPr txBox="1"/>
          <p:nvPr/>
        </p:nvSpPr>
        <p:spPr>
          <a:xfrm>
            <a:off x="614109" y="4953000"/>
            <a:ext cx="299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 Nova" panose="020B0602020104020203" pitchFamily="34" charset="0"/>
              </a:rPr>
              <a:t>[Insert description of course elements or course calendar summary here.] </a:t>
            </a:r>
          </a:p>
        </p:txBody>
      </p:sp>
    </p:spTree>
    <p:extLst>
      <p:ext uri="{BB962C8B-B14F-4D97-AF65-F5344CB8AC3E}">
        <p14:creationId xmlns:p14="http://schemas.microsoft.com/office/powerpoint/2010/main" val="363894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BC5C7A1-7FD2-4260-9FA3-E22CD62D6EF4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A823E92-2473-447E-BF95-D2EE6DAA9996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3246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0DCA59-9DE6-4550-893B-A82F01CCAC3E}"/>
                </a:ext>
              </a:extLst>
            </p:cNvPr>
            <p:cNvSpPr/>
            <p:nvPr/>
          </p:nvSpPr>
          <p:spPr>
            <a:xfrm>
              <a:off x="228600" y="228600"/>
              <a:ext cx="7315200" cy="9601200"/>
            </a:xfrm>
            <a:prstGeom prst="rect">
              <a:avLst/>
            </a:prstGeom>
            <a:gradFill flip="none" rotWithShape="1">
              <a:gsLst>
                <a:gs pos="62000">
                  <a:srgbClr val="D4E9E7"/>
                </a:gs>
                <a:gs pos="30000">
                  <a:srgbClr val="DFEEEE"/>
                </a:gs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98CCC2"/>
                </a:gs>
              </a:gsLst>
              <a:lin ang="5400000" scaled="1"/>
              <a:tileRect/>
            </a:gradFill>
            <a:ln w="28575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A picture containing table, sitting, glass, cup&#10;&#10;Description automatically generated">
              <a:extLst>
                <a:ext uri="{FF2B5EF4-FFF2-40B4-BE49-F238E27FC236}">
                  <a16:creationId xmlns:a16="http://schemas.microsoft.com/office/drawing/2014/main" id="{2E630438-18C1-4564-9ABF-67EF25A4AD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06" b="5678"/>
            <a:stretch/>
          </p:blipFill>
          <p:spPr>
            <a:xfrm>
              <a:off x="255896" y="2203283"/>
              <a:ext cx="5626290" cy="7599221"/>
            </a:xfrm>
            <a:prstGeom prst="rect">
              <a:avLst/>
            </a:prstGeom>
          </p:spPr>
        </p:pic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5484CD-EC5A-4266-9E03-79DD84016F30}"/>
              </a:ext>
            </a:extLst>
          </p:cNvPr>
          <p:cNvCxnSpPr/>
          <p:nvPr/>
        </p:nvCxnSpPr>
        <p:spPr>
          <a:xfrm>
            <a:off x="443549" y="469512"/>
            <a:ext cx="329184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DF2788-E9DC-467A-9678-9661ACA89F4F}"/>
              </a:ext>
            </a:extLst>
          </p:cNvPr>
          <p:cNvCxnSpPr/>
          <p:nvPr/>
        </p:nvCxnSpPr>
        <p:spPr>
          <a:xfrm>
            <a:off x="443549" y="799335"/>
            <a:ext cx="329184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101D8DB-C86F-4EC8-9FEE-4B0F8A77BA02}"/>
              </a:ext>
            </a:extLst>
          </p:cNvPr>
          <p:cNvCxnSpPr/>
          <p:nvPr/>
        </p:nvCxnSpPr>
        <p:spPr>
          <a:xfrm>
            <a:off x="4048835" y="469512"/>
            <a:ext cx="329184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D126223-AAB4-40BC-B3D4-B24DE661D1F9}"/>
              </a:ext>
            </a:extLst>
          </p:cNvPr>
          <p:cNvCxnSpPr/>
          <p:nvPr/>
        </p:nvCxnSpPr>
        <p:spPr>
          <a:xfrm>
            <a:off x="4048835" y="799335"/>
            <a:ext cx="329184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956ACBE-B607-4DDB-A280-D3A6BA2A0D56}"/>
              </a:ext>
            </a:extLst>
          </p:cNvPr>
          <p:cNvSpPr txBox="1"/>
          <p:nvPr/>
        </p:nvSpPr>
        <p:spPr>
          <a:xfrm>
            <a:off x="523848" y="469511"/>
            <a:ext cx="32004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spc="100" dirty="0">
                <a:latin typeface="Gill Sans Nova" panose="020B0602020104020203" pitchFamily="34" charset="0"/>
              </a:rPr>
              <a:t>OBJECTIVES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AB13CC-A0AC-4274-9ED1-064A6A3395C5}"/>
              </a:ext>
            </a:extLst>
          </p:cNvPr>
          <p:cNvSpPr txBox="1"/>
          <p:nvPr/>
        </p:nvSpPr>
        <p:spPr>
          <a:xfrm>
            <a:off x="4105934" y="470720"/>
            <a:ext cx="319561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spc="100" dirty="0">
                <a:latin typeface="Gill Sans Nova" panose="020B0602020104020203" pitchFamily="34" charset="0"/>
              </a:rPr>
              <a:t>EXPECTATIONS &amp; PROCEDURES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18232C-DF51-4EAA-BD60-B594FA141082}"/>
              </a:ext>
            </a:extLst>
          </p:cNvPr>
          <p:cNvCxnSpPr/>
          <p:nvPr/>
        </p:nvCxnSpPr>
        <p:spPr>
          <a:xfrm>
            <a:off x="388620" y="6394915"/>
            <a:ext cx="699516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1F75BA-DB6B-4519-8E16-05B199387C90}"/>
              </a:ext>
            </a:extLst>
          </p:cNvPr>
          <p:cNvCxnSpPr/>
          <p:nvPr/>
        </p:nvCxnSpPr>
        <p:spPr>
          <a:xfrm>
            <a:off x="388620" y="6724738"/>
            <a:ext cx="6995160" cy="0"/>
          </a:xfrm>
          <a:prstGeom prst="line">
            <a:avLst/>
          </a:prstGeom>
          <a:ln w="28575">
            <a:solidFill>
              <a:srgbClr val="3246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D3A191A-1A13-4292-8757-25F576BB6A6D}"/>
              </a:ext>
            </a:extLst>
          </p:cNvPr>
          <p:cNvSpPr txBox="1"/>
          <p:nvPr/>
        </p:nvSpPr>
        <p:spPr>
          <a:xfrm>
            <a:off x="2468880" y="6422208"/>
            <a:ext cx="283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100" dirty="0">
                <a:latin typeface="Gill Sans Nova" panose="020B0602020104020203" pitchFamily="34" charset="0"/>
              </a:rPr>
              <a:t>ASSESSMENT &amp; GRADES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B31C3AF-EFB0-4D4A-B08B-486B43BFD41A}"/>
              </a:ext>
            </a:extLst>
          </p:cNvPr>
          <p:cNvCxnSpPr>
            <a:cxnSpLocks/>
          </p:cNvCxnSpPr>
          <p:nvPr/>
        </p:nvCxnSpPr>
        <p:spPr>
          <a:xfrm>
            <a:off x="4256062" y="934425"/>
            <a:ext cx="0" cy="53035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phic 23" descr="Map compass">
            <a:extLst>
              <a:ext uri="{FF2B5EF4-FFF2-40B4-BE49-F238E27FC236}">
                <a16:creationId xmlns:a16="http://schemas.microsoft.com/office/drawing/2014/main" id="{91B988B4-E22D-4E3D-B2C7-E88F88114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172" y="972421"/>
            <a:ext cx="274320" cy="274320"/>
          </a:xfrm>
          <a:prstGeom prst="rect">
            <a:avLst/>
          </a:prstGeom>
        </p:spPr>
      </p:pic>
      <p:pic>
        <p:nvPicPr>
          <p:cNvPr id="25" name="Graphic 24" descr="Map compass">
            <a:extLst>
              <a:ext uri="{FF2B5EF4-FFF2-40B4-BE49-F238E27FC236}">
                <a16:creationId xmlns:a16="http://schemas.microsoft.com/office/drawing/2014/main" id="{5789D0DF-0858-4C6D-ABA7-5DB150B59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171" y="2038575"/>
            <a:ext cx="296699" cy="296699"/>
          </a:xfrm>
          <a:prstGeom prst="rect">
            <a:avLst/>
          </a:prstGeom>
        </p:spPr>
      </p:pic>
      <p:pic>
        <p:nvPicPr>
          <p:cNvPr id="26" name="Graphic 25" descr="Map compass">
            <a:extLst>
              <a:ext uri="{FF2B5EF4-FFF2-40B4-BE49-F238E27FC236}">
                <a16:creationId xmlns:a16="http://schemas.microsoft.com/office/drawing/2014/main" id="{99681949-996E-4FCD-AA10-D770F8A27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171" y="4152842"/>
            <a:ext cx="296699" cy="296699"/>
          </a:xfrm>
          <a:prstGeom prst="rect">
            <a:avLst/>
          </a:prstGeom>
        </p:spPr>
      </p:pic>
      <p:pic>
        <p:nvPicPr>
          <p:cNvPr id="27" name="Graphic 26" descr="Map compass">
            <a:extLst>
              <a:ext uri="{FF2B5EF4-FFF2-40B4-BE49-F238E27FC236}">
                <a16:creationId xmlns:a16="http://schemas.microsoft.com/office/drawing/2014/main" id="{8BE31CFB-AAD4-47BE-949A-81B3B508C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171" y="5278197"/>
            <a:ext cx="296699" cy="296699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23322F99-8DAE-4DF2-BCE0-597FB688B1E4}"/>
              </a:ext>
            </a:extLst>
          </p:cNvPr>
          <p:cNvGrpSpPr/>
          <p:nvPr/>
        </p:nvGrpSpPr>
        <p:grpSpPr>
          <a:xfrm>
            <a:off x="3237605" y="6525989"/>
            <a:ext cx="4359520" cy="2856660"/>
            <a:chOff x="3237605" y="6525989"/>
            <a:chExt cx="4359520" cy="285666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7340A62-FDAC-440C-8981-D764E9940B78}"/>
                </a:ext>
              </a:extLst>
            </p:cNvPr>
            <p:cNvSpPr/>
            <p:nvPr/>
          </p:nvSpPr>
          <p:spPr>
            <a:xfrm>
              <a:off x="4402448" y="6886992"/>
              <a:ext cx="2194560" cy="2194560"/>
            </a:xfrm>
            <a:prstGeom prst="ellipse">
              <a:avLst/>
            </a:prstGeom>
            <a:ln>
              <a:solidFill>
                <a:srgbClr val="078386"/>
              </a:solidFill>
            </a:ln>
            <a:effectLst>
              <a:outerShdw blurRad="63500" sx="102000" sy="102000" algn="ctr" rotWithShape="0">
                <a:srgbClr val="044A6D">
                  <a:alpha val="40000"/>
                </a:srgb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163D96D9-2874-48E8-9145-38083440632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85338773"/>
                </p:ext>
              </p:extLst>
            </p:nvPr>
          </p:nvGraphicFramePr>
          <p:xfrm>
            <a:off x="3237605" y="6525989"/>
            <a:ext cx="4359520" cy="28566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EF12FCB8-2CFA-4DAF-A0F5-C5ED162E2A87}"/>
              </a:ext>
            </a:extLst>
          </p:cNvPr>
          <p:cNvSpPr txBox="1"/>
          <p:nvPr/>
        </p:nvSpPr>
        <p:spPr>
          <a:xfrm>
            <a:off x="4366196" y="973101"/>
            <a:ext cx="28125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78386"/>
                </a:solidFill>
                <a:latin typeface="Gill Sans Nova" panose="020B0602020104020203" pitchFamily="34" charset="0"/>
              </a:rPr>
              <a:t>CATEGORY 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92EDFE-2100-4996-AB8D-FBD41B1F1774}"/>
              </a:ext>
            </a:extLst>
          </p:cNvPr>
          <p:cNvSpPr txBox="1"/>
          <p:nvPr/>
        </p:nvSpPr>
        <p:spPr>
          <a:xfrm>
            <a:off x="4352009" y="2035897"/>
            <a:ext cx="2791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78386"/>
                </a:solidFill>
                <a:latin typeface="Gill Sans Nova" panose="020B0602020104020203" pitchFamily="34" charset="0"/>
              </a:rPr>
              <a:t>CATEGORY TWO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94879BC-724E-4671-972F-C0C9DBD48CB1}"/>
              </a:ext>
            </a:extLst>
          </p:cNvPr>
          <p:cNvSpPr txBox="1"/>
          <p:nvPr/>
        </p:nvSpPr>
        <p:spPr>
          <a:xfrm>
            <a:off x="4337822" y="4146805"/>
            <a:ext cx="2791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78386"/>
                </a:solidFill>
                <a:latin typeface="Gill Sans Nova" panose="020B0602020104020203" pitchFamily="34" charset="0"/>
              </a:rPr>
              <a:t>CATEGORY THREE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9B8AA8-751E-45F5-A2DA-C728DC96CEC5}"/>
              </a:ext>
            </a:extLst>
          </p:cNvPr>
          <p:cNvSpPr txBox="1"/>
          <p:nvPr/>
        </p:nvSpPr>
        <p:spPr>
          <a:xfrm>
            <a:off x="4323635" y="5268800"/>
            <a:ext cx="2791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78386"/>
                </a:solidFill>
                <a:latin typeface="Gill Sans Nova" panose="020B0602020104020203" pitchFamily="34" charset="0"/>
              </a:rPr>
              <a:t>CATEGORY FOUR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978144-D286-4CDA-9EA8-710B37B29AC9}"/>
              </a:ext>
            </a:extLst>
          </p:cNvPr>
          <p:cNvSpPr txBox="1"/>
          <p:nvPr/>
        </p:nvSpPr>
        <p:spPr>
          <a:xfrm>
            <a:off x="4366196" y="1145179"/>
            <a:ext cx="30269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latin typeface="Gill Sans Nova" panose="020B0602020104020203" pitchFamily="34" charset="0"/>
              </a:rPr>
              <a:t>Nam </a:t>
            </a:r>
            <a:r>
              <a:rPr lang="en-US" sz="1000" dirty="0" err="1">
                <a:latin typeface="Gill Sans Nova" panose="020B0602020104020203" pitchFamily="34" charset="0"/>
              </a:rPr>
              <a:t>placerat</a:t>
            </a:r>
            <a:r>
              <a:rPr lang="en-US" sz="1000" dirty="0">
                <a:latin typeface="Gill Sans Nova" panose="020B0602020104020203" pitchFamily="34" charset="0"/>
              </a:rPr>
              <a:t> maximus pulvinar. 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latin typeface="Gill Sans Nova" panose="020B0602020104020203" pitchFamily="34" charset="0"/>
              </a:rPr>
              <a:t>Sed in </a:t>
            </a:r>
            <a:r>
              <a:rPr lang="en-US" sz="1000" dirty="0" err="1">
                <a:latin typeface="Gill Sans Nova" panose="020B0602020104020203" pitchFamily="34" charset="0"/>
              </a:rPr>
              <a:t>sem</a:t>
            </a:r>
            <a:r>
              <a:rPr lang="en-US" sz="1000" dirty="0">
                <a:latin typeface="Gill Sans Nova" panose="020B0602020104020203" pitchFamily="34" charset="0"/>
              </a:rPr>
              <a:t> sem.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Mauris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nulla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sem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ornare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nec</a:t>
            </a:r>
            <a:r>
              <a:rPr lang="en-US" sz="1000" dirty="0">
                <a:latin typeface="Gill Sans Nova" panose="020B0602020104020203" pitchFamily="34" charset="0"/>
              </a:rPr>
              <a:t> libero vel, </a:t>
            </a:r>
            <a:r>
              <a:rPr lang="en-US" sz="1000" dirty="0" err="1">
                <a:latin typeface="Gill Sans Nova" panose="020B0602020104020203" pitchFamily="34" charset="0"/>
              </a:rPr>
              <a:t>hendrerit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aliquam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massa</a:t>
            </a:r>
            <a:r>
              <a:rPr lang="en-US" sz="1000" dirty="0">
                <a:latin typeface="Gill Sans Nova" panose="020B0602020104020203" pitchFamily="34" charset="0"/>
              </a:rPr>
              <a:t>. Integer nisi </a:t>
            </a:r>
            <a:r>
              <a:rPr lang="en-US" sz="1000" dirty="0" err="1">
                <a:latin typeface="Gill Sans Nova" panose="020B0602020104020203" pitchFamily="34" charset="0"/>
              </a:rPr>
              <a:t>odio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porttitor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quis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eros</a:t>
            </a:r>
            <a:r>
              <a:rPr lang="en-US" sz="1000" dirty="0">
                <a:latin typeface="Gill Sans Nova" panose="020B0602020104020203" pitchFamily="34" charset="0"/>
              </a:rPr>
              <a:t> at, </a:t>
            </a:r>
            <a:r>
              <a:rPr lang="en-US" sz="1000" dirty="0" err="1">
                <a:latin typeface="Gill Sans Nova" panose="020B0602020104020203" pitchFamily="34" charset="0"/>
              </a:rPr>
              <a:t>laoreet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rutrum</a:t>
            </a:r>
            <a:r>
              <a:rPr lang="en-US" sz="1000" dirty="0">
                <a:latin typeface="Gill Sans Nova" panose="020B0602020104020203" pitchFamily="34" charset="0"/>
              </a:rPr>
              <a:t> sem.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36DF74-BDF5-4EDF-A5DC-92D5456AB6E3}"/>
              </a:ext>
            </a:extLst>
          </p:cNvPr>
          <p:cNvSpPr txBox="1"/>
          <p:nvPr/>
        </p:nvSpPr>
        <p:spPr>
          <a:xfrm>
            <a:off x="4366196" y="2206050"/>
            <a:ext cx="3004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latin typeface="Gill Sans Nova" panose="020B0602020104020203" pitchFamily="34" charset="0"/>
              </a:rPr>
              <a:t>Nunc gravida vitae </a:t>
            </a:r>
            <a:r>
              <a:rPr lang="en-US" sz="1000" dirty="0" err="1">
                <a:latin typeface="Gill Sans Nova" panose="020B0602020104020203" pitchFamily="34" charset="0"/>
              </a:rPr>
              <a:t>augue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eu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imperdiet</a:t>
            </a:r>
            <a:r>
              <a:rPr lang="en-US" sz="1000" dirty="0">
                <a:latin typeface="Gill Sans Nova" panose="020B0602020104020203" pitchFamily="34" charset="0"/>
              </a:rPr>
              <a:t>. Lorem ipsum dolor sit </a:t>
            </a:r>
            <a:r>
              <a:rPr lang="en-US" sz="1000" dirty="0" err="1">
                <a:latin typeface="Gill Sans Nova" panose="020B0602020104020203" pitchFamily="34" charset="0"/>
              </a:rPr>
              <a:t>amet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consectetur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adipiscing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elit</a:t>
            </a:r>
            <a:r>
              <a:rPr lang="en-US" sz="1000" dirty="0">
                <a:latin typeface="Gill Sans Nova" panose="020B0602020104020203" pitchFamily="34" charset="0"/>
              </a:rPr>
              <a:t>. Vestibulum </a:t>
            </a:r>
            <a:r>
              <a:rPr lang="en-US" sz="1000" dirty="0" err="1">
                <a:latin typeface="Gill Sans Nova" panose="020B0602020104020203" pitchFamily="34" charset="0"/>
              </a:rPr>
              <a:t>mattis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dignissim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purus</a:t>
            </a:r>
            <a:r>
              <a:rPr lang="en-US" sz="1000" dirty="0">
                <a:latin typeface="Gill Sans Nova" panose="020B0602020104020203" pitchFamily="34" charset="0"/>
              </a:rPr>
              <a:t> id </a:t>
            </a:r>
            <a:r>
              <a:rPr lang="en-US" sz="1000" dirty="0" err="1">
                <a:latin typeface="Gill Sans Nova" panose="020B0602020104020203" pitchFamily="34" charset="0"/>
              </a:rPr>
              <a:t>placerat</a:t>
            </a:r>
            <a:r>
              <a:rPr lang="en-US" sz="1000" dirty="0">
                <a:latin typeface="Gill Sans Nova" panose="020B0602020104020203" pitchFamily="34" charset="0"/>
              </a:rPr>
              <a:t>. In </a:t>
            </a:r>
            <a:r>
              <a:rPr lang="en-US" sz="1000" dirty="0" err="1">
                <a:latin typeface="Gill Sans Nova" panose="020B0602020104020203" pitchFamily="34" charset="0"/>
              </a:rPr>
              <a:t>aliquam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urna</a:t>
            </a:r>
            <a:r>
              <a:rPr lang="en-US" sz="1000" dirty="0">
                <a:latin typeface="Gill Sans Nova" panose="020B0602020104020203" pitchFamily="34" charset="0"/>
              </a:rPr>
              <a:t> non </a:t>
            </a:r>
            <a:r>
              <a:rPr lang="en-US" sz="1000" dirty="0" err="1">
                <a:latin typeface="Gill Sans Nova" panose="020B0602020104020203" pitchFamily="34" charset="0"/>
              </a:rPr>
              <a:t>nulla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blandit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luctus</a:t>
            </a:r>
            <a:r>
              <a:rPr lang="en-US" sz="1000" dirty="0">
                <a:latin typeface="Gill Sans Nova" panose="020B0602020104020203" pitchFamily="34" charset="0"/>
              </a:rPr>
              <a:t>.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Donec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viverra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varius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turpis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eu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mollis</a:t>
            </a:r>
            <a:r>
              <a:rPr lang="en-US" sz="1000" dirty="0">
                <a:latin typeface="Gill Sans Nova" panose="020B0602020104020203" pitchFamily="34" charset="0"/>
              </a:rPr>
              <a:t> dui </a:t>
            </a:r>
            <a:r>
              <a:rPr lang="en-US" sz="1000" dirty="0" err="1">
                <a:latin typeface="Gill Sans Nova" panose="020B0602020104020203" pitchFamily="34" charset="0"/>
              </a:rPr>
              <a:t>ornare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venenatis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latin typeface="Gill Sans Nova" panose="020B0602020104020203" pitchFamily="34" charset="0"/>
              </a:rPr>
              <a:t>Ut </a:t>
            </a:r>
            <a:r>
              <a:rPr lang="en-US" sz="1000" dirty="0" err="1">
                <a:latin typeface="Gill Sans Nova" panose="020B0602020104020203" pitchFamily="34" charset="0"/>
              </a:rPr>
              <a:t>consequat</a:t>
            </a:r>
            <a:r>
              <a:rPr lang="en-US" sz="1000" dirty="0">
                <a:latin typeface="Gill Sans Nova" panose="020B0602020104020203" pitchFamily="34" charset="0"/>
              </a:rPr>
              <a:t> dictum </a:t>
            </a:r>
            <a:r>
              <a:rPr lang="en-US" sz="1000" dirty="0" err="1">
                <a:latin typeface="Gill Sans Nova" panose="020B0602020104020203" pitchFamily="34" charset="0"/>
              </a:rPr>
              <a:t>felis</a:t>
            </a:r>
            <a:r>
              <a:rPr lang="en-US" sz="1000" dirty="0">
                <a:latin typeface="Gill Sans Nova" panose="020B0602020104020203" pitchFamily="34" charset="0"/>
              </a:rPr>
              <a:t>, ac </a:t>
            </a:r>
            <a:r>
              <a:rPr lang="en-US" sz="1000" dirty="0" err="1">
                <a:latin typeface="Gill Sans Nova" panose="020B0602020104020203" pitchFamily="34" charset="0"/>
              </a:rPr>
              <a:t>dignissim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erat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  <a:r>
              <a:rPr lang="en-US" sz="1000" dirty="0" err="1">
                <a:latin typeface="Gill Sans Nova" panose="020B0602020104020203" pitchFamily="34" charset="0"/>
              </a:rPr>
              <a:t>Praesent</a:t>
            </a:r>
            <a:r>
              <a:rPr lang="en-US" sz="1000" dirty="0">
                <a:latin typeface="Gill Sans Nova" panose="020B0602020104020203" pitchFamily="34" charset="0"/>
              </a:rPr>
              <a:t> ac </a:t>
            </a:r>
            <a:r>
              <a:rPr lang="en-US" sz="1000" dirty="0" err="1">
                <a:latin typeface="Gill Sans Nova" panose="020B0602020104020203" pitchFamily="34" charset="0"/>
              </a:rPr>
              <a:t>massa</a:t>
            </a:r>
            <a:r>
              <a:rPr lang="en-US" sz="1000" dirty="0">
                <a:latin typeface="Gill Sans Nova" panose="020B0602020104020203" pitchFamily="34" charset="0"/>
              </a:rPr>
              <a:t> sed </a:t>
            </a:r>
            <a:r>
              <a:rPr lang="en-US" sz="1000" dirty="0" err="1">
                <a:latin typeface="Gill Sans Nova" panose="020B0602020104020203" pitchFamily="34" charset="0"/>
              </a:rPr>
              <a:t>leo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posuere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placerat</a:t>
            </a:r>
            <a:r>
              <a:rPr lang="en-US" sz="1000" dirty="0">
                <a:latin typeface="Gill Sans Nova" panose="020B0602020104020203" pitchFamily="34" charset="0"/>
              </a:rPr>
              <a:t> id in </a:t>
            </a:r>
            <a:r>
              <a:rPr lang="en-US" sz="1000" dirty="0" err="1">
                <a:latin typeface="Gill Sans Nova" panose="020B0602020104020203" pitchFamily="34" charset="0"/>
              </a:rPr>
              <a:t>odio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Fusce</a:t>
            </a:r>
            <a:r>
              <a:rPr lang="en-US" sz="1000" dirty="0">
                <a:latin typeface="Gill Sans Nova" panose="020B0602020104020203" pitchFamily="34" charset="0"/>
              </a:rPr>
              <a:t> gravida </a:t>
            </a:r>
            <a:r>
              <a:rPr lang="en-US" sz="1000" dirty="0" err="1">
                <a:latin typeface="Gill Sans Nova" panose="020B0602020104020203" pitchFamily="34" charset="0"/>
              </a:rPr>
              <a:t>posuere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condimentum</a:t>
            </a:r>
            <a:r>
              <a:rPr lang="en-US" sz="1000" dirty="0">
                <a:latin typeface="Gill Sans Nova" panose="020B0602020104020203" pitchFamily="34" charset="0"/>
              </a:rPr>
              <a:t>. Nunc id </a:t>
            </a:r>
            <a:r>
              <a:rPr lang="en-US" sz="1000" dirty="0" err="1">
                <a:latin typeface="Gill Sans Nova" panose="020B0602020104020203" pitchFamily="34" charset="0"/>
              </a:rPr>
              <a:t>sodales</a:t>
            </a:r>
            <a:r>
              <a:rPr lang="en-US" sz="1000" dirty="0">
                <a:latin typeface="Gill Sans Nova" panose="020B0602020104020203" pitchFamily="34" charset="0"/>
              </a:rPr>
              <a:t> ipsum. </a:t>
            </a:r>
            <a:r>
              <a:rPr lang="en-US" sz="1000" dirty="0" err="1">
                <a:latin typeface="Gill Sans Nova" panose="020B0602020104020203" pitchFamily="34" charset="0"/>
              </a:rPr>
              <a:t>Curabitur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volutpat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fringilla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tristique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  <a:r>
              <a:rPr lang="en-US" sz="1000" dirty="0" err="1">
                <a:latin typeface="Gill Sans Nova" panose="020B0602020104020203" pitchFamily="34" charset="0"/>
              </a:rPr>
              <a:t>Nullam</a:t>
            </a:r>
            <a:r>
              <a:rPr lang="en-US" sz="1000" dirty="0">
                <a:latin typeface="Gill Sans Nova" panose="020B0602020104020203" pitchFamily="34" charset="0"/>
              </a:rPr>
              <a:t> non </a:t>
            </a:r>
            <a:r>
              <a:rPr lang="en-US" sz="1000" dirty="0" err="1">
                <a:latin typeface="Gill Sans Nova" panose="020B0602020104020203" pitchFamily="34" charset="0"/>
              </a:rPr>
              <a:t>porttitor</a:t>
            </a:r>
            <a:r>
              <a:rPr lang="en-US" sz="1000" dirty="0">
                <a:latin typeface="Gill Sans Nova" panose="020B0602020104020203" pitchFamily="34" charset="0"/>
              </a:rPr>
              <a:t> dui.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6570AAA-4A9B-452B-8BD5-2E601A644A7C}"/>
              </a:ext>
            </a:extLst>
          </p:cNvPr>
          <p:cNvSpPr txBox="1"/>
          <p:nvPr/>
        </p:nvSpPr>
        <p:spPr>
          <a:xfrm>
            <a:off x="4352009" y="4327280"/>
            <a:ext cx="30046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Donec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sem</a:t>
            </a:r>
            <a:r>
              <a:rPr lang="en-US" sz="1000" dirty="0">
                <a:latin typeface="Gill Sans Nova" panose="020B0602020104020203" pitchFamily="34" charset="0"/>
              </a:rPr>
              <a:t> nisi, </a:t>
            </a:r>
            <a:r>
              <a:rPr lang="en-US" sz="1000" dirty="0" err="1">
                <a:latin typeface="Gill Sans Nova" panose="020B0602020104020203" pitchFamily="34" charset="0"/>
              </a:rPr>
              <a:t>ullamcorper</a:t>
            </a:r>
            <a:r>
              <a:rPr lang="en-US" sz="1000" dirty="0">
                <a:latin typeface="Gill Sans Nova" panose="020B0602020104020203" pitchFamily="34" charset="0"/>
              </a:rPr>
              <a:t> in </a:t>
            </a:r>
            <a:r>
              <a:rPr lang="en-US" sz="1000" dirty="0" err="1">
                <a:latin typeface="Gill Sans Nova" panose="020B0602020104020203" pitchFamily="34" charset="0"/>
              </a:rPr>
              <a:t>nunc</a:t>
            </a:r>
            <a:r>
              <a:rPr lang="en-US" sz="1000" dirty="0">
                <a:latin typeface="Gill Sans Nova" panose="020B0602020104020203" pitchFamily="34" charset="0"/>
              </a:rPr>
              <a:t> at, </a:t>
            </a:r>
            <a:r>
              <a:rPr lang="en-US" sz="1000" dirty="0" err="1">
                <a:latin typeface="Gill Sans Nova" panose="020B0602020104020203" pitchFamily="34" charset="0"/>
              </a:rPr>
              <a:t>egestas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scelerisque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massa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Aliquam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imperdiet</a:t>
            </a:r>
            <a:r>
              <a:rPr lang="en-US" sz="1000" dirty="0">
                <a:latin typeface="Gill Sans Nova" panose="020B0602020104020203" pitchFamily="34" charset="0"/>
              </a:rPr>
              <a:t> gravida </a:t>
            </a:r>
            <a:r>
              <a:rPr lang="en-US" sz="1000" dirty="0" err="1">
                <a:latin typeface="Gill Sans Nova" panose="020B0602020104020203" pitchFamily="34" charset="0"/>
              </a:rPr>
              <a:t>arcu</a:t>
            </a:r>
            <a:r>
              <a:rPr lang="en-US" sz="1000" dirty="0">
                <a:latin typeface="Gill Sans Nova" panose="020B0602020104020203" pitchFamily="34" charset="0"/>
              </a:rPr>
              <a:t> id </a:t>
            </a:r>
            <a:r>
              <a:rPr lang="en-US" sz="1000" dirty="0" err="1">
                <a:latin typeface="Gill Sans Nova" panose="020B0602020104020203" pitchFamily="34" charset="0"/>
              </a:rPr>
              <a:t>mattis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  <a:r>
              <a:rPr lang="en-US" sz="1000" dirty="0" err="1">
                <a:latin typeface="Gill Sans Nova" panose="020B0602020104020203" pitchFamily="34" charset="0"/>
              </a:rPr>
              <a:t>Suspendisse</a:t>
            </a:r>
            <a:r>
              <a:rPr lang="en-US" sz="1000" dirty="0">
                <a:latin typeface="Gill Sans Nova" panose="020B0602020104020203" pitchFamily="34" charset="0"/>
              </a:rPr>
              <a:t> id </a:t>
            </a:r>
            <a:r>
              <a:rPr lang="en-US" sz="1000" dirty="0" err="1">
                <a:latin typeface="Gill Sans Nova" panose="020B0602020104020203" pitchFamily="34" charset="0"/>
              </a:rPr>
              <a:t>odio</a:t>
            </a:r>
            <a:r>
              <a:rPr lang="en-US" sz="1000" dirty="0">
                <a:latin typeface="Gill Sans Nova" panose="020B0602020104020203" pitchFamily="34" charset="0"/>
              </a:rPr>
              <a:t> pulvinar, </a:t>
            </a:r>
            <a:r>
              <a:rPr lang="en-US" sz="1000" dirty="0" err="1">
                <a:latin typeface="Gill Sans Nova" panose="020B0602020104020203" pitchFamily="34" charset="0"/>
              </a:rPr>
              <a:t>sollicitudin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nisl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eget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consectetur</a:t>
            </a:r>
            <a:r>
              <a:rPr lang="en-US" sz="1000" dirty="0">
                <a:latin typeface="Gill Sans Nova" panose="020B0602020104020203" pitchFamily="34" charset="0"/>
              </a:rPr>
              <a:t> nisi.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B30951-9246-4DD8-A7BE-89DF6D106ABB}"/>
              </a:ext>
            </a:extLst>
          </p:cNvPr>
          <p:cNvSpPr txBox="1"/>
          <p:nvPr/>
        </p:nvSpPr>
        <p:spPr>
          <a:xfrm>
            <a:off x="4337822" y="5452773"/>
            <a:ext cx="30046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Nullam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aliquam</a:t>
            </a:r>
            <a:r>
              <a:rPr lang="en-US" sz="1000" dirty="0">
                <a:latin typeface="Gill Sans Nova" panose="020B0602020104020203" pitchFamily="34" charset="0"/>
              </a:rPr>
              <a:t> maximus </a:t>
            </a:r>
            <a:r>
              <a:rPr lang="en-US" sz="1000" dirty="0" err="1">
                <a:latin typeface="Gill Sans Nova" panose="020B0602020104020203" pitchFamily="34" charset="0"/>
              </a:rPr>
              <a:t>pellentesque</a:t>
            </a:r>
            <a:r>
              <a:rPr lang="en-US" sz="1000" dirty="0">
                <a:latin typeface="Gill Sans Nova" panose="020B0602020104020203" pitchFamily="34" charset="0"/>
              </a:rPr>
              <a:t>. </a:t>
            </a:r>
            <a:r>
              <a:rPr lang="en-US" sz="1000" dirty="0" err="1">
                <a:latin typeface="Gill Sans Nova" panose="020B0602020104020203" pitchFamily="34" charset="0"/>
              </a:rPr>
              <a:t>Nullam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eu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lacus</a:t>
            </a:r>
            <a:r>
              <a:rPr lang="en-US" sz="1000" dirty="0">
                <a:latin typeface="Gill Sans Nova" panose="020B0602020104020203" pitchFamily="34" charset="0"/>
              </a:rPr>
              <a:t> gravida, </a:t>
            </a:r>
            <a:r>
              <a:rPr lang="en-US" sz="1000" dirty="0" err="1">
                <a:latin typeface="Gill Sans Nova" panose="020B0602020104020203" pitchFamily="34" charset="0"/>
              </a:rPr>
              <a:t>viverra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purus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ut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sollicitudin</a:t>
            </a:r>
            <a:r>
              <a:rPr lang="en-US" sz="1000" dirty="0">
                <a:latin typeface="Gill Sans Nova" panose="020B0602020104020203" pitchFamily="34" charset="0"/>
              </a:rPr>
              <a:t> ligula. </a:t>
            </a:r>
          </a:p>
          <a:p>
            <a:pPr marL="285750" indent="-285750">
              <a:buClr>
                <a:srgbClr val="044A6D"/>
              </a:buClr>
              <a:buFont typeface="Wingdings" panose="05000000000000000000" pitchFamily="2" charset="2"/>
              <a:buChar char="ü"/>
            </a:pPr>
            <a:r>
              <a:rPr lang="en-US" sz="1000" dirty="0" err="1">
                <a:latin typeface="Gill Sans Nova" panose="020B0602020104020203" pitchFamily="34" charset="0"/>
              </a:rPr>
              <a:t>Suspendisse</a:t>
            </a:r>
            <a:r>
              <a:rPr lang="en-US" sz="1000" dirty="0">
                <a:latin typeface="Gill Sans Nova" panose="020B0602020104020203" pitchFamily="34" charset="0"/>
              </a:rPr>
              <a:t> </a:t>
            </a:r>
            <a:r>
              <a:rPr lang="en-US" sz="1000" dirty="0" err="1">
                <a:latin typeface="Gill Sans Nova" panose="020B0602020104020203" pitchFamily="34" charset="0"/>
              </a:rPr>
              <a:t>tristique</a:t>
            </a:r>
            <a:r>
              <a:rPr lang="en-US" sz="1000" dirty="0">
                <a:latin typeface="Gill Sans Nova" panose="020B0602020104020203" pitchFamily="34" charset="0"/>
              </a:rPr>
              <a:t> ante vel ipsum </a:t>
            </a:r>
            <a:r>
              <a:rPr lang="en-US" sz="1000" dirty="0" err="1">
                <a:latin typeface="Gill Sans Nova" panose="020B0602020104020203" pitchFamily="34" charset="0"/>
              </a:rPr>
              <a:t>facilisis</a:t>
            </a:r>
            <a:r>
              <a:rPr lang="en-US" sz="1000" dirty="0">
                <a:latin typeface="Gill Sans Nova" panose="020B0602020104020203" pitchFamily="34" charset="0"/>
              </a:rPr>
              <a:t>, </a:t>
            </a:r>
            <a:r>
              <a:rPr lang="en-US" sz="1000" dirty="0" err="1">
                <a:latin typeface="Gill Sans Nova" panose="020B0602020104020203" pitchFamily="34" charset="0"/>
              </a:rPr>
              <a:t>eget</a:t>
            </a:r>
            <a:r>
              <a:rPr lang="en-US" sz="1000" dirty="0">
                <a:latin typeface="Gill Sans Nova" panose="020B0602020104020203" pitchFamily="34" charset="0"/>
              </a:rPr>
              <a:t> fermentum </a:t>
            </a:r>
            <a:r>
              <a:rPr lang="en-US" sz="1000" dirty="0" err="1">
                <a:latin typeface="Gill Sans Nova" panose="020B0602020104020203" pitchFamily="34" charset="0"/>
              </a:rPr>
              <a:t>eros</a:t>
            </a:r>
            <a:r>
              <a:rPr lang="en-US" sz="1000" dirty="0">
                <a:latin typeface="Gill Sans Nova" panose="020B0602020104020203" pitchFamily="34" charset="0"/>
              </a:rPr>
              <a:t> porta.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BE8B145-C994-40C7-A9EC-A2C024BF353A}"/>
              </a:ext>
            </a:extLst>
          </p:cNvPr>
          <p:cNvSpPr txBox="1"/>
          <p:nvPr/>
        </p:nvSpPr>
        <p:spPr>
          <a:xfrm>
            <a:off x="482904" y="918169"/>
            <a:ext cx="3222715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78386"/>
                </a:solidFill>
                <a:latin typeface="Gill Sans Nova" panose="020B0602020104020203" pitchFamily="34" charset="0"/>
              </a:rPr>
              <a:t>IN [COURSE NAME] YOU WILL …</a:t>
            </a:r>
          </a:p>
          <a:p>
            <a:pPr>
              <a:lnSpc>
                <a:spcPct val="150000"/>
              </a:lnSpc>
            </a:pPr>
            <a:endParaRPr lang="en-US" sz="500" dirty="0">
              <a:latin typeface="Gill Sans Nova" panose="020B0602020104020203" pitchFamily="34" charset="0"/>
            </a:endParaRP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>
                <a:latin typeface="Gill Sans Nova" panose="020B0602020104020203" pitchFamily="34" charset="0"/>
              </a:rPr>
              <a:t>Lorem ipsum dolor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consectetur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adipiscing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elit</a:t>
            </a:r>
            <a:r>
              <a:rPr lang="en-US" sz="1200" dirty="0">
                <a:latin typeface="Gill Sans Nova" panose="020B0602020104020203" pitchFamily="34" charset="0"/>
              </a:rPr>
              <a:t>.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Mauris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quis</a:t>
            </a:r>
            <a:r>
              <a:rPr lang="en-US" sz="1200" dirty="0">
                <a:latin typeface="Gill Sans Nova" panose="020B0602020104020203" pitchFamily="34" charset="0"/>
              </a:rPr>
              <a:t> ligula </a:t>
            </a:r>
            <a:r>
              <a:rPr lang="en-US" sz="1200" dirty="0" err="1">
                <a:latin typeface="Gill Sans Nova" panose="020B0602020104020203" pitchFamily="34" charset="0"/>
              </a:rPr>
              <a:t>quis</a:t>
            </a:r>
            <a:r>
              <a:rPr lang="en-US" sz="1200" dirty="0">
                <a:latin typeface="Gill Sans Nova" panose="020B0602020104020203" pitchFamily="34" charset="0"/>
              </a:rPr>
              <a:t> lorem </a:t>
            </a:r>
            <a:r>
              <a:rPr lang="en-US" sz="1200" dirty="0" err="1">
                <a:latin typeface="Gill Sans Nova" panose="020B0602020104020203" pitchFamily="34" charset="0"/>
              </a:rPr>
              <a:t>imperdiet</a:t>
            </a:r>
            <a:r>
              <a:rPr lang="en-US" sz="1200" dirty="0">
                <a:latin typeface="Gill Sans Nova" panose="020B0602020104020203" pitchFamily="34" charset="0"/>
              </a:rPr>
              <a:t> lacinia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 sed </a:t>
            </a:r>
            <a:r>
              <a:rPr lang="en-US" sz="1200" dirty="0" err="1">
                <a:latin typeface="Gill Sans Nova" panose="020B0602020104020203" pitchFamily="34" charset="0"/>
              </a:rPr>
              <a:t>augue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Etiam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sagittis</a:t>
            </a:r>
            <a:r>
              <a:rPr lang="en-US" sz="1200" dirty="0">
                <a:latin typeface="Gill Sans Nova" panose="020B0602020104020203" pitchFamily="34" charset="0"/>
              </a:rPr>
              <a:t>, dolor at cursus </a:t>
            </a:r>
            <a:r>
              <a:rPr lang="en-US" sz="1200" dirty="0" err="1">
                <a:latin typeface="Gill Sans Nova" panose="020B0602020104020203" pitchFamily="34" charset="0"/>
              </a:rPr>
              <a:t>efficitur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purus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mauris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placerat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eros</a:t>
            </a:r>
            <a:r>
              <a:rPr lang="en-US" sz="1200" dirty="0">
                <a:latin typeface="Gill Sans Nova" panose="020B0602020104020203" pitchFamily="34" charset="0"/>
              </a:rPr>
              <a:t>, ac </a:t>
            </a:r>
            <a:r>
              <a:rPr lang="en-US" sz="1200" dirty="0" err="1">
                <a:latin typeface="Gill Sans Nova" panose="020B0602020104020203" pitchFamily="34" charset="0"/>
              </a:rPr>
              <a:t>euismod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velit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eros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ut</a:t>
            </a:r>
            <a:r>
              <a:rPr lang="en-US" sz="1200" dirty="0">
                <a:latin typeface="Gill Sans Nova" panose="020B0602020104020203" pitchFamily="34" charset="0"/>
              </a:rPr>
              <a:t> ligula.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>
                <a:latin typeface="Gill Sans Nova" panose="020B0602020104020203" pitchFamily="34" charset="0"/>
              </a:rPr>
              <a:t>In </a:t>
            </a:r>
            <a:r>
              <a:rPr lang="en-US" sz="1200" dirty="0" err="1">
                <a:latin typeface="Gill Sans Nova" panose="020B0602020104020203" pitchFamily="34" charset="0"/>
              </a:rPr>
              <a:t>eget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tellus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eget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arcu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commodo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tincidunt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quis</a:t>
            </a:r>
            <a:r>
              <a:rPr lang="en-US" sz="1200" dirty="0">
                <a:latin typeface="Gill Sans Nova" panose="020B0602020104020203" pitchFamily="34" charset="0"/>
              </a:rPr>
              <a:t> at diam.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>
                <a:latin typeface="Gill Sans Nova" panose="020B0602020104020203" pitchFamily="34" charset="0"/>
              </a:rPr>
              <a:t>Maecenas et </a:t>
            </a:r>
            <a:r>
              <a:rPr lang="en-US" sz="1200" dirty="0" err="1">
                <a:latin typeface="Gill Sans Nova" panose="020B0602020104020203" pitchFamily="34" charset="0"/>
              </a:rPr>
              <a:t>euismod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lacus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>
                <a:latin typeface="Gill Sans Nova" panose="020B0602020104020203" pitchFamily="34" charset="0"/>
              </a:rPr>
              <a:t>Vestibulum maximus </a:t>
            </a:r>
            <a:r>
              <a:rPr lang="en-US" sz="1200" dirty="0" err="1">
                <a:latin typeface="Gill Sans Nova" panose="020B0602020104020203" pitchFamily="34" charset="0"/>
              </a:rPr>
              <a:t>ultrices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lectus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Aenean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neque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massa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posuere</a:t>
            </a:r>
            <a:r>
              <a:rPr lang="en-US" sz="1200" dirty="0">
                <a:latin typeface="Gill Sans Nova" panose="020B0602020104020203" pitchFamily="34" charset="0"/>
              </a:rPr>
              <a:t> at </a:t>
            </a:r>
            <a:r>
              <a:rPr lang="en-US" sz="1200" dirty="0" err="1">
                <a:latin typeface="Gill Sans Nova" panose="020B0602020104020203" pitchFamily="34" charset="0"/>
              </a:rPr>
              <a:t>ultricies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eget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volutpat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eget</a:t>
            </a:r>
            <a:r>
              <a:rPr lang="en-US" sz="1200" dirty="0">
                <a:latin typeface="Gill Sans Nova" panose="020B0602020104020203" pitchFamily="34" charset="0"/>
              </a:rPr>
              <a:t> dui.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Curabitur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ullamcorper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accumsan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neque</a:t>
            </a:r>
            <a:r>
              <a:rPr lang="en-US" sz="1200" dirty="0">
                <a:latin typeface="Gill Sans Nova" panose="020B0602020104020203" pitchFamily="34" charset="0"/>
              </a:rPr>
              <a:t>, a </a:t>
            </a:r>
            <a:r>
              <a:rPr lang="en-US" sz="1200" dirty="0" err="1">
                <a:latin typeface="Gill Sans Nova" panose="020B0602020104020203" pitchFamily="34" charset="0"/>
              </a:rPr>
              <a:t>sollicitudin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tortor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blandit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nec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Quisque</a:t>
            </a:r>
            <a:r>
              <a:rPr lang="en-US" sz="1200" dirty="0">
                <a:latin typeface="Gill Sans Nova" panose="020B0602020104020203" pitchFamily="34" charset="0"/>
              </a:rPr>
              <a:t> mi </a:t>
            </a:r>
            <a:r>
              <a:rPr lang="en-US" sz="1200" dirty="0" err="1">
                <a:latin typeface="Gill Sans Nova" panose="020B0602020104020203" pitchFamily="34" charset="0"/>
              </a:rPr>
              <a:t>purus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suscipit</a:t>
            </a:r>
            <a:r>
              <a:rPr lang="en-US" sz="1200" dirty="0">
                <a:latin typeface="Gill Sans Nova" panose="020B0602020104020203" pitchFamily="34" charset="0"/>
              </a:rPr>
              <a:t> at </a:t>
            </a:r>
            <a:r>
              <a:rPr lang="en-US" sz="1200" dirty="0" err="1">
                <a:latin typeface="Gill Sans Nova" panose="020B0602020104020203" pitchFamily="34" charset="0"/>
              </a:rPr>
              <a:t>ullamcorper</a:t>
            </a:r>
            <a:r>
              <a:rPr lang="en-US" sz="1200" dirty="0">
                <a:latin typeface="Gill Sans Nova" panose="020B0602020104020203" pitchFamily="34" charset="0"/>
              </a:rPr>
              <a:t> a, gravida </a:t>
            </a:r>
            <a:r>
              <a:rPr lang="en-US" sz="1200" dirty="0" err="1">
                <a:latin typeface="Gill Sans Nova" panose="020B0602020104020203" pitchFamily="34" charset="0"/>
              </a:rPr>
              <a:t>nec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purus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>
                <a:latin typeface="Gill Sans Nova" panose="020B0602020104020203" pitchFamily="34" charset="0"/>
              </a:rPr>
              <a:t>Nunc gravida </a:t>
            </a:r>
            <a:r>
              <a:rPr lang="en-US" sz="1200" dirty="0" err="1">
                <a:latin typeface="Gill Sans Nova" panose="020B0602020104020203" pitchFamily="34" charset="0"/>
              </a:rPr>
              <a:t>iaculis</a:t>
            </a:r>
            <a:r>
              <a:rPr lang="en-US" sz="1200" dirty="0">
                <a:latin typeface="Gill Sans Nova" panose="020B0602020104020203" pitchFamily="34" charset="0"/>
              </a:rPr>
              <a:t> dui, et </a:t>
            </a:r>
            <a:r>
              <a:rPr lang="en-US" sz="1200" dirty="0" err="1">
                <a:latin typeface="Gill Sans Nova" panose="020B0602020104020203" pitchFamily="34" charset="0"/>
              </a:rPr>
              <a:t>posuere</a:t>
            </a:r>
            <a:r>
              <a:rPr lang="en-US" sz="1200" dirty="0">
                <a:latin typeface="Gill Sans Nova" panose="020B0602020104020203" pitchFamily="34" charset="0"/>
              </a:rPr>
              <a:t> dolor </a:t>
            </a:r>
            <a:r>
              <a:rPr lang="en-US" sz="1200" dirty="0" err="1">
                <a:latin typeface="Gill Sans Nova" panose="020B0602020104020203" pitchFamily="34" charset="0"/>
              </a:rPr>
              <a:t>varius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quis</a:t>
            </a:r>
            <a:r>
              <a:rPr lang="en-US" sz="1200" dirty="0">
                <a:latin typeface="Gill Sans Nova" panose="020B0602020104020203" pitchFamily="34" charset="0"/>
              </a:rPr>
              <a:t>. </a:t>
            </a:r>
          </a:p>
          <a:p>
            <a:pPr marL="228600" indent="-228600">
              <a:buClr>
                <a:srgbClr val="044A6D"/>
              </a:buClr>
              <a:buFont typeface="Wingdings" panose="05000000000000000000" pitchFamily="2" charset="2"/>
              <a:buChar char=""/>
            </a:pPr>
            <a:r>
              <a:rPr lang="en-US" sz="1200" dirty="0" err="1">
                <a:latin typeface="Gill Sans Nova" panose="020B0602020104020203" pitchFamily="34" charset="0"/>
              </a:rPr>
              <a:t>Praesent</a:t>
            </a:r>
            <a:r>
              <a:rPr lang="en-US" sz="1200" dirty="0">
                <a:latin typeface="Gill Sans Nova" panose="020B0602020104020203" pitchFamily="34" charset="0"/>
              </a:rPr>
              <a:t>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nunc</a:t>
            </a:r>
            <a:r>
              <a:rPr lang="en-US" sz="1200" dirty="0">
                <a:latin typeface="Gill Sans Nova" panose="020B0602020104020203" pitchFamily="34" charset="0"/>
              </a:rPr>
              <a:t> vel </a:t>
            </a:r>
            <a:r>
              <a:rPr lang="en-US" sz="1200" dirty="0" err="1">
                <a:latin typeface="Gill Sans Nova" panose="020B0602020104020203" pitchFamily="34" charset="0"/>
              </a:rPr>
              <a:t>elit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malesuada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elementum</a:t>
            </a:r>
            <a:r>
              <a:rPr lang="en-US" sz="1200" dirty="0">
                <a:latin typeface="Gill Sans Nova" panose="020B0602020104020203" pitchFamily="34" charset="0"/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A59202F-AAF6-4BD5-AE4F-ABFB9890C5FA}"/>
              </a:ext>
            </a:extLst>
          </p:cNvPr>
          <p:cNvSpPr txBox="1"/>
          <p:nvPr/>
        </p:nvSpPr>
        <p:spPr>
          <a:xfrm>
            <a:off x="494447" y="6839367"/>
            <a:ext cx="3871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latin typeface="Gill Sans Nova" panose="020B0602020104020203" pitchFamily="34" charset="0"/>
              </a:rPr>
              <a:t>Description of assessment for section one. Lorem ipsum dolor sit </a:t>
            </a:r>
            <a:r>
              <a:rPr lang="en-US" sz="1200" dirty="0" err="1">
                <a:latin typeface="Gill Sans Nova" panose="020B0602020104020203" pitchFamily="34" charset="0"/>
              </a:rPr>
              <a:t>amet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consectetur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adipiscing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elit</a:t>
            </a:r>
            <a:r>
              <a:rPr lang="en-US" sz="1200" dirty="0">
                <a:latin typeface="Gill Sans Nova" panose="020B0602020104020203" pitchFamily="34" charset="0"/>
              </a:rPr>
              <a:t>.</a:t>
            </a:r>
          </a:p>
          <a:p>
            <a:pPr marL="171450" lvl="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endParaRPr lang="en-US" sz="1200" dirty="0">
              <a:latin typeface="Gill Sans Nova" panose="020B0602020104020203" pitchFamily="34" charset="0"/>
            </a:endParaRPr>
          </a:p>
          <a:p>
            <a:pPr marL="171450" lvl="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latin typeface="Gill Sans Nova" panose="020B0602020104020203" pitchFamily="34" charset="0"/>
              </a:rPr>
              <a:t>Description of assessment for section two. </a:t>
            </a:r>
            <a:r>
              <a:rPr lang="en-US" sz="1200" dirty="0" err="1">
                <a:latin typeface="Gill Sans Nova" panose="020B0602020104020203" pitchFamily="34" charset="0"/>
              </a:rPr>
              <a:t>Aenean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rutrum</a:t>
            </a:r>
            <a:r>
              <a:rPr lang="en-US" sz="1200" dirty="0">
                <a:latin typeface="Gill Sans Nova" panose="020B0602020104020203" pitchFamily="34" charset="0"/>
              </a:rPr>
              <a:t> nisi </a:t>
            </a:r>
            <a:r>
              <a:rPr lang="en-US" sz="1200" dirty="0" err="1">
                <a:latin typeface="Gill Sans Nova" panose="020B0602020104020203" pitchFamily="34" charset="0"/>
              </a:rPr>
              <a:t>ut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nulla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consequat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tristique</a:t>
            </a:r>
            <a:r>
              <a:rPr lang="en-US" sz="1200" dirty="0">
                <a:latin typeface="Gill Sans Nova" panose="020B0602020104020203" pitchFamily="34" charset="0"/>
              </a:rPr>
              <a:t>. Ut </a:t>
            </a:r>
            <a:r>
              <a:rPr lang="en-US" sz="1200" dirty="0" err="1">
                <a:latin typeface="Gill Sans Nova" panose="020B0602020104020203" pitchFamily="34" charset="0"/>
              </a:rPr>
              <a:t>quis</a:t>
            </a:r>
            <a:r>
              <a:rPr lang="en-US" sz="1200" dirty="0">
                <a:latin typeface="Gill Sans Nova" panose="020B0602020104020203" pitchFamily="34" charset="0"/>
              </a:rPr>
              <a:t> ligula </a:t>
            </a:r>
            <a:r>
              <a:rPr lang="en-US" sz="1200" dirty="0" err="1">
                <a:latin typeface="Gill Sans Nova" panose="020B0602020104020203" pitchFamily="34" charset="0"/>
              </a:rPr>
              <a:t>ut</a:t>
            </a:r>
            <a:r>
              <a:rPr lang="en-US" sz="1200" dirty="0">
                <a:latin typeface="Gill Sans Nova" panose="020B0602020104020203" pitchFamily="34" charset="0"/>
              </a:rPr>
              <a:t> diam </a:t>
            </a:r>
            <a:r>
              <a:rPr lang="en-US" sz="1200" dirty="0" err="1">
                <a:latin typeface="Gill Sans Nova" panose="020B0602020104020203" pitchFamily="34" charset="0"/>
              </a:rPr>
              <a:t>pellentesque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ultrices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nec</a:t>
            </a:r>
            <a:r>
              <a:rPr lang="en-US" sz="1200" dirty="0">
                <a:latin typeface="Gill Sans Nova" panose="020B0602020104020203" pitchFamily="34" charset="0"/>
              </a:rPr>
              <a:t> </a:t>
            </a:r>
            <a:r>
              <a:rPr lang="en-US" sz="1200" dirty="0" err="1">
                <a:latin typeface="Gill Sans Nova" panose="020B0602020104020203" pitchFamily="34" charset="0"/>
              </a:rPr>
              <a:t>scelerisque</a:t>
            </a:r>
            <a:r>
              <a:rPr lang="en-US" sz="1200" dirty="0">
                <a:latin typeface="Gill Sans Nova" panose="020B0602020104020203" pitchFamily="34" charset="0"/>
              </a:rPr>
              <a:t> magna.</a:t>
            </a:r>
          </a:p>
          <a:p>
            <a:pPr marL="171450" lvl="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endParaRPr lang="en-US" sz="1200" dirty="0">
              <a:latin typeface="Gill Sans Nova" panose="020B0602020104020203" pitchFamily="34" charset="0"/>
            </a:endParaRPr>
          </a:p>
          <a:p>
            <a:pPr marL="17145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latin typeface="Gill Sans Nova" panose="020B0602020104020203" pitchFamily="34" charset="0"/>
              </a:rPr>
              <a:t>Description of assessment for section three. </a:t>
            </a:r>
            <a:r>
              <a:rPr lang="en-US" sz="1200" dirty="0" err="1">
                <a:latin typeface="Gill Sans Nova" panose="020B0602020104020203" pitchFamily="34" charset="0"/>
              </a:rPr>
              <a:t>Donec</a:t>
            </a:r>
            <a:r>
              <a:rPr lang="en-US" sz="1200" dirty="0">
                <a:latin typeface="Gill Sans Nova" panose="020B0602020104020203" pitchFamily="34" charset="0"/>
              </a:rPr>
              <a:t> vitae libero </a:t>
            </a:r>
            <a:r>
              <a:rPr lang="en-US" sz="1200" dirty="0" err="1">
                <a:latin typeface="Gill Sans Nova" panose="020B0602020104020203" pitchFamily="34" charset="0"/>
              </a:rPr>
              <a:t>mattis</a:t>
            </a:r>
            <a:r>
              <a:rPr lang="en-US" sz="1200" dirty="0">
                <a:latin typeface="Gill Sans Nova" panose="020B0602020104020203" pitchFamily="34" charset="0"/>
              </a:rPr>
              <a:t>, </a:t>
            </a:r>
            <a:r>
              <a:rPr lang="en-US" sz="1200" dirty="0" err="1">
                <a:latin typeface="Gill Sans Nova" panose="020B0602020104020203" pitchFamily="34" charset="0"/>
              </a:rPr>
              <a:t>placerat</a:t>
            </a:r>
            <a:r>
              <a:rPr lang="en-US" sz="1200" dirty="0">
                <a:latin typeface="Gill Sans Nova" panose="020B0602020104020203" pitchFamily="34" charset="0"/>
              </a:rPr>
              <a:t> ipsum id, </a:t>
            </a:r>
            <a:r>
              <a:rPr lang="en-US" sz="1200" dirty="0" err="1">
                <a:latin typeface="Gill Sans Nova" panose="020B0602020104020203" pitchFamily="34" charset="0"/>
              </a:rPr>
              <a:t>efficitur</a:t>
            </a:r>
            <a:r>
              <a:rPr lang="en-US" sz="1200" dirty="0">
                <a:latin typeface="Gill Sans Nova" panose="020B0602020104020203" pitchFamily="34" charset="0"/>
              </a:rPr>
              <a:t> dolor.</a:t>
            </a:r>
          </a:p>
          <a:p>
            <a:pPr lvl="0">
              <a:buClr>
                <a:srgbClr val="044A6D"/>
              </a:buClr>
            </a:pPr>
            <a:endParaRPr lang="en-US" sz="1200" dirty="0">
              <a:latin typeface="Gill Sans Nova" panose="020B0602020104020203" pitchFamily="34" charset="0"/>
            </a:endParaRPr>
          </a:p>
          <a:p>
            <a:pPr marL="171450" lvl="0" indent="-171450">
              <a:buClr>
                <a:srgbClr val="044A6D"/>
              </a:buClr>
              <a:buFont typeface="Wingdings" panose="05000000000000000000" pitchFamily="2" charset="2"/>
              <a:buChar char="§"/>
            </a:pPr>
            <a:r>
              <a:rPr lang="en-US" sz="1200" dirty="0">
                <a:latin typeface="Gill Sans Nova" panose="020B0602020104020203" pitchFamily="34" charset="0"/>
              </a:rPr>
              <a:t>Description of assessment for section four. Vestibulum in </a:t>
            </a:r>
            <a:r>
              <a:rPr lang="en-US" sz="1200" dirty="0" err="1">
                <a:latin typeface="Gill Sans Nova" panose="020B0602020104020203" pitchFamily="34" charset="0"/>
              </a:rPr>
              <a:t>neque</a:t>
            </a:r>
            <a:r>
              <a:rPr lang="en-US" sz="1200" dirty="0">
                <a:latin typeface="Gill Sans Nova" panose="020B0602020104020203" pitchFamily="34" charset="0"/>
              </a:rPr>
              <a:t> in </a:t>
            </a:r>
            <a:r>
              <a:rPr lang="en-US" sz="1200" dirty="0" err="1">
                <a:latin typeface="Gill Sans Nova" panose="020B0602020104020203" pitchFamily="34" charset="0"/>
              </a:rPr>
              <a:t>enim</a:t>
            </a:r>
            <a:r>
              <a:rPr lang="en-US" sz="1200" dirty="0">
                <a:latin typeface="Gill Sans Nova" panose="020B0602020104020203" pitchFamily="34" charset="0"/>
              </a:rPr>
              <a:t> porta </a:t>
            </a:r>
            <a:r>
              <a:rPr lang="en-US" sz="1200" dirty="0" err="1">
                <a:latin typeface="Gill Sans Nova" panose="020B0602020104020203" pitchFamily="34" charset="0"/>
              </a:rPr>
              <a:t>tincidunt</a:t>
            </a:r>
            <a:r>
              <a:rPr lang="en-US" sz="1200" dirty="0">
                <a:latin typeface="Gill Sans Nova" panose="020B0602020104020203" pitchFamily="34" charset="0"/>
              </a:rPr>
              <a:t> in non </a:t>
            </a:r>
            <a:r>
              <a:rPr lang="en-US" sz="1200" dirty="0" err="1">
                <a:latin typeface="Gill Sans Nova" panose="020B0602020104020203" pitchFamily="34" charset="0"/>
              </a:rPr>
              <a:t>quam</a:t>
            </a:r>
            <a:r>
              <a:rPr lang="en-US" sz="1200" dirty="0">
                <a:latin typeface="Gill Sans Nova" panose="020B0602020104020203" pitchFamily="34" charset="0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347A57-AF87-43D6-88DE-06F21BDB1086}"/>
              </a:ext>
            </a:extLst>
          </p:cNvPr>
          <p:cNvSpPr txBox="1"/>
          <p:nvPr/>
        </p:nvSpPr>
        <p:spPr>
          <a:xfrm>
            <a:off x="4438943" y="9189006"/>
            <a:ext cx="31370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Image Credits:</a:t>
            </a:r>
          </a:p>
          <a:p>
            <a:r>
              <a:rPr lang="en-US" sz="700" dirty="0"/>
              <a:t>Clip art from the Noun Project</a:t>
            </a:r>
          </a:p>
          <a:p>
            <a:r>
              <a:rPr lang="en-US" sz="700" dirty="0"/>
              <a:t>Globe from </a:t>
            </a:r>
            <a:r>
              <a:rPr lang="en-US" sz="7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https://www.cleanpng.com/png-globe-watercolor-painting-drawing-art-1766285/</a:t>
            </a:r>
            <a:endParaRPr lang="en-US" sz="700" dirty="0"/>
          </a:p>
          <a:p>
            <a:r>
              <a:rPr lang="en-US" sz="700" dirty="0"/>
              <a:t>Template design: Piper Burdge, 2020</a:t>
            </a:r>
          </a:p>
        </p:txBody>
      </p:sp>
    </p:spTree>
    <p:extLst>
      <p:ext uri="{BB962C8B-B14F-4D97-AF65-F5344CB8AC3E}">
        <p14:creationId xmlns:p14="http://schemas.microsoft.com/office/powerpoint/2010/main" val="134036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23E92-2473-447E-BF95-D2EE6DAA9996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24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3154680"/>
          </a:xfrm>
          <a:prstGeom prst="rect">
            <a:avLst/>
          </a:prstGeom>
          <a:solidFill>
            <a:srgbClr val="078386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C5F89-5D12-456F-A28E-5F6F5AF47504}"/>
              </a:ext>
            </a:extLst>
          </p:cNvPr>
          <p:cNvSpPr/>
          <p:nvPr/>
        </p:nvSpPr>
        <p:spPr>
          <a:xfrm>
            <a:off x="228600" y="3534770"/>
            <a:ext cx="7315200" cy="6295030"/>
          </a:xfrm>
          <a:prstGeom prst="rect">
            <a:avLst/>
          </a:prstGeom>
          <a:solidFill>
            <a:srgbClr val="C8E4DF"/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able, sitting, glass, cup&#10;&#10;Description automatically generated">
            <a:extLst>
              <a:ext uri="{FF2B5EF4-FFF2-40B4-BE49-F238E27FC236}">
                <a16:creationId xmlns:a16="http://schemas.microsoft.com/office/drawing/2014/main" id="{4238FAE0-E0EF-45C3-9CDB-D1B235152E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99044"/>
            <a:ext cx="4367282" cy="575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7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23E92-2473-447E-BF95-D2EE6DAA9996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24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gradFill flip="none" rotWithShape="1">
            <a:gsLst>
              <a:gs pos="62000">
                <a:srgbClr val="D4E9E7"/>
              </a:gs>
              <a:gs pos="30000">
                <a:srgbClr val="DFEEEE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98CCC2"/>
              </a:gs>
            </a:gsLst>
            <a:lin ang="5400000" scaled="1"/>
            <a:tileRect/>
          </a:gradFill>
          <a:ln>
            <a:solidFill>
              <a:srgbClr val="044A6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able, sitting, glass, cup&#10;&#10;Description automatically generated">
            <a:extLst>
              <a:ext uri="{FF2B5EF4-FFF2-40B4-BE49-F238E27FC236}">
                <a16:creationId xmlns:a16="http://schemas.microsoft.com/office/drawing/2014/main" id="{2E630438-18C1-4564-9ABF-67EF25A4ADE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06"/>
            <a:ext cx="6912828" cy="911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9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gradFill flip="none" rotWithShape="1">
            <a:gsLst>
              <a:gs pos="62000">
                <a:srgbClr val="D4E9E7"/>
              </a:gs>
              <a:gs pos="30000">
                <a:srgbClr val="DFEEEE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98CCC2"/>
              </a:gs>
            </a:gsLst>
            <a:lin ang="5400000" scaled="1"/>
            <a:tileRect/>
          </a:gradFill>
          <a:ln>
            <a:solidFill>
              <a:srgbClr val="044A6D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able, sitting, glass, cup&#10;&#10;Description automatically generated">
            <a:extLst>
              <a:ext uri="{FF2B5EF4-FFF2-40B4-BE49-F238E27FC236}">
                <a16:creationId xmlns:a16="http://schemas.microsoft.com/office/drawing/2014/main" id="{5B880261-2315-4E2B-8910-E73CEAC0F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4" y="6605516"/>
            <a:ext cx="2350136" cy="30992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1D82B-DA61-42D6-A719-387369BD4326}"/>
              </a:ext>
            </a:extLst>
          </p:cNvPr>
          <p:cNvSpPr/>
          <p:nvPr/>
        </p:nvSpPr>
        <p:spPr>
          <a:xfrm>
            <a:off x="1600200" y="0"/>
            <a:ext cx="4572000" cy="2286000"/>
          </a:xfrm>
          <a:prstGeom prst="rect">
            <a:avLst/>
          </a:prstGeom>
          <a:solidFill>
            <a:srgbClr val="0783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gradFill flip="none" rotWithShape="1">
            <a:gsLst>
              <a:gs pos="62000">
                <a:srgbClr val="D4E9E7"/>
              </a:gs>
              <a:gs pos="30000">
                <a:srgbClr val="DFEEEE"/>
              </a:gs>
              <a:gs pos="0">
                <a:schemeClr val="accent1">
                  <a:lumMod val="5000"/>
                  <a:lumOff val="95000"/>
                </a:schemeClr>
              </a:gs>
              <a:gs pos="100000">
                <a:srgbClr val="98CCC2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able, sitting, glass, cup&#10;&#10;Description automatically generated">
            <a:extLst>
              <a:ext uri="{FF2B5EF4-FFF2-40B4-BE49-F238E27FC236}">
                <a16:creationId xmlns:a16="http://schemas.microsoft.com/office/drawing/2014/main" id="{5B880261-2315-4E2B-8910-E73CEAC0F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04" y="6605516"/>
            <a:ext cx="2350136" cy="30992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2A1D82B-DA61-42D6-A719-387369BD4326}"/>
              </a:ext>
            </a:extLst>
          </p:cNvPr>
          <p:cNvSpPr/>
          <p:nvPr/>
        </p:nvSpPr>
        <p:spPr>
          <a:xfrm>
            <a:off x="1600200" y="0"/>
            <a:ext cx="4572000" cy="2286000"/>
          </a:xfrm>
          <a:prstGeom prst="rect">
            <a:avLst/>
          </a:prstGeom>
          <a:solidFill>
            <a:srgbClr val="0783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0DCA59-9DE6-4550-893B-A82F01CCAC3E}"/>
              </a:ext>
            </a:extLst>
          </p:cNvPr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solidFill>
            <a:srgbClr val="C8E4D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DC5F89-5D12-456F-A28E-5F6F5AF47504}"/>
              </a:ext>
            </a:extLst>
          </p:cNvPr>
          <p:cNvSpPr/>
          <p:nvPr/>
        </p:nvSpPr>
        <p:spPr>
          <a:xfrm>
            <a:off x="1600200" y="0"/>
            <a:ext cx="4572000" cy="2286000"/>
          </a:xfrm>
          <a:prstGeom prst="rect">
            <a:avLst/>
          </a:prstGeom>
          <a:solidFill>
            <a:srgbClr val="07838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B6422EBF7634CBAB2A55ADB4F2ED2" ma:contentTypeVersion="39" ma:contentTypeDescription="Create a new document." ma:contentTypeScope="" ma:versionID="00a8a8ddbc2be3e55386a06c4c455285">
  <xsd:schema xmlns:xsd="http://www.w3.org/2001/XMLSchema" xmlns:xs="http://www.w3.org/2001/XMLSchema" xmlns:p="http://schemas.microsoft.com/office/2006/metadata/properties" xmlns:ns2="b9bee50d-875b-4759-8e1d-76bbcb290450" xmlns:ns3="2c82257d-e105-4b6a-b475-c4f4d906a6f0" targetNamespace="http://schemas.microsoft.com/office/2006/metadata/properties" ma:root="true" ma:fieldsID="2b69f034c26a03f3f52fcee04b07e0d4" ns2:_="" ns3:_="">
    <xsd:import namespace="b9bee50d-875b-4759-8e1d-76bbcb290450"/>
    <xsd:import namespace="2c82257d-e105-4b6a-b475-c4f4d906a6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Has_Leaders_Only_SectionGroup" minOccurs="0"/>
                <xsd:element ref="ns2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ee50d-875b-4759-8e1d-76bbcb2904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Leaders" ma:index="38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9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0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3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4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5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2257d-e105-4b6a-b475-c4f4d906a6f0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Members xmlns="b9bee50d-875b-4759-8e1d-76bbcb290450" xsi:nil="true"/>
    <Invited_Students xmlns="b9bee50d-875b-4759-8e1d-76bbcb290450" xsi:nil="true"/>
    <CultureName xmlns="b9bee50d-875b-4759-8e1d-76bbcb290450" xsi:nil="true"/>
    <Students xmlns="b9bee50d-875b-4759-8e1d-76bbcb290450">
      <UserInfo>
        <DisplayName/>
        <AccountId xsi:nil="true"/>
        <AccountType/>
      </UserInfo>
    </Students>
    <AppVersion xmlns="b9bee50d-875b-4759-8e1d-76bbcb290450" xsi:nil="true"/>
    <TeamsChannelId xmlns="b9bee50d-875b-4759-8e1d-76bbcb290450" xsi:nil="true"/>
    <FolderType xmlns="b9bee50d-875b-4759-8e1d-76bbcb290450" xsi:nil="true"/>
    <Owner xmlns="b9bee50d-875b-4759-8e1d-76bbcb290450">
      <UserInfo>
        <DisplayName/>
        <AccountId xsi:nil="true"/>
        <AccountType/>
      </UserInfo>
    </Owner>
    <Is_Collaboration_Space_Locked xmlns="b9bee50d-875b-4759-8e1d-76bbcb290450" xsi:nil="true"/>
    <NotebookType xmlns="b9bee50d-875b-4759-8e1d-76bbcb290450" xsi:nil="true"/>
    <Student_Groups xmlns="b9bee50d-875b-4759-8e1d-76bbcb290450">
      <UserInfo>
        <DisplayName/>
        <AccountId xsi:nil="true"/>
        <AccountType/>
      </UserInfo>
    </Student_Groups>
    <Math_Settings xmlns="b9bee50d-875b-4759-8e1d-76bbcb290450" xsi:nil="true"/>
    <DefaultSectionNames xmlns="b9bee50d-875b-4759-8e1d-76bbcb290450" xsi:nil="true"/>
    <Distribution_Groups xmlns="b9bee50d-875b-4759-8e1d-76bbcb290450" xsi:nil="true"/>
    <Leaders xmlns="b9bee50d-875b-4759-8e1d-76bbcb290450">
      <UserInfo>
        <DisplayName/>
        <AccountId xsi:nil="true"/>
        <AccountType/>
      </UserInfo>
    </Leaders>
    <Templates xmlns="b9bee50d-875b-4759-8e1d-76bbcb290450" xsi:nil="true"/>
    <Self_Registration_Enabled xmlns="b9bee50d-875b-4759-8e1d-76bbcb290450" xsi:nil="true"/>
    <Has_Teacher_Only_SectionGroup xmlns="b9bee50d-875b-4759-8e1d-76bbcb290450" xsi:nil="true"/>
    <Members xmlns="b9bee50d-875b-4759-8e1d-76bbcb290450">
      <UserInfo>
        <DisplayName/>
        <AccountId xsi:nil="true"/>
        <AccountType/>
      </UserInfo>
    </Members>
    <Member_Groups xmlns="b9bee50d-875b-4759-8e1d-76bbcb290450">
      <UserInfo>
        <DisplayName/>
        <AccountId xsi:nil="true"/>
        <AccountType/>
      </UserInfo>
    </Member_Groups>
    <LMS_Mappings xmlns="b9bee50d-875b-4759-8e1d-76bbcb290450" xsi:nil="true"/>
    <Invited_Teachers xmlns="b9bee50d-875b-4759-8e1d-76bbcb290450" xsi:nil="true"/>
    <IsNotebookLocked xmlns="b9bee50d-875b-4759-8e1d-76bbcb290450" xsi:nil="true"/>
    <Invited_Leaders xmlns="b9bee50d-875b-4759-8e1d-76bbcb290450" xsi:nil="true"/>
    <Teachers xmlns="b9bee50d-875b-4759-8e1d-76bbcb290450">
      <UserInfo>
        <DisplayName/>
        <AccountId xsi:nil="true"/>
        <AccountType/>
      </UserInfo>
    </Teachers>
    <Has_Leaders_Only_SectionGroup xmlns="b9bee50d-875b-4759-8e1d-76bbcb290450" xsi:nil="true"/>
    <Teams_Channel_Section_Location xmlns="b9bee50d-875b-4759-8e1d-76bbcb290450" xsi:nil="true"/>
  </documentManagement>
</p:properties>
</file>

<file path=customXml/itemProps1.xml><?xml version="1.0" encoding="utf-8"?>
<ds:datastoreItem xmlns:ds="http://schemas.openxmlformats.org/officeDocument/2006/customXml" ds:itemID="{CCF5B151-50D6-49F1-866F-671A36A54F9A}"/>
</file>

<file path=customXml/itemProps2.xml><?xml version="1.0" encoding="utf-8"?>
<ds:datastoreItem xmlns:ds="http://schemas.openxmlformats.org/officeDocument/2006/customXml" ds:itemID="{BAEA1744-4EFA-42E9-814A-D147E74FD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766D82-3F7B-4B35-97A8-B0E77645AFB9}">
  <ds:schemaRefs>
    <ds:schemaRef ds:uri="http://purl.org/dc/elements/1.1/"/>
    <ds:schemaRef ds:uri="http://schemas.microsoft.com/office/2006/metadata/properties"/>
    <ds:schemaRef ds:uri="e93129b2-33e6-4c29-a69b-406e85c96cf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228c69d-0130-4d82-bb79-ba99f0a381d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696</Words>
  <Application>Microsoft Office PowerPoint</Application>
  <PresentationFormat>Custom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AlwaysHere</vt:lpstr>
      <vt:lpstr>Arial</vt:lpstr>
      <vt:lpstr>Calibri</vt:lpstr>
      <vt:lpstr>Calibri Light</vt:lpstr>
      <vt:lpstr>Gill Sans Nova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Burdge</dc:creator>
  <cp:lastModifiedBy>Piper Burdge</cp:lastModifiedBy>
  <cp:revision>73</cp:revision>
  <dcterms:created xsi:type="dcterms:W3CDTF">2020-01-02T00:57:49Z</dcterms:created>
  <dcterms:modified xsi:type="dcterms:W3CDTF">2020-01-02T20:59:05Z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0x010100E6FB6422EBF7634CBAB2A55ADB4F2ED2</vt:lpwstr>
  </property>
</Properties>
</file>