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42976800"/>
  <p:notesSz cx="6858000" cy="9144000"/>
  <p:defaultTextStyle>
    <a:defPPr>
      <a:defRPr lang="en-US"/>
    </a:defPPr>
    <a:lvl1pPr marL="0" algn="l" defTabSz="2984602" rtl="0" eaLnBrk="1" latinLnBrk="0" hangingPunct="1">
      <a:defRPr sz="5875" kern="1200">
        <a:solidFill>
          <a:schemeClr val="tx1"/>
        </a:solidFill>
        <a:latin typeface="+mn-lt"/>
        <a:ea typeface="+mn-ea"/>
        <a:cs typeface="+mn-cs"/>
      </a:defRPr>
    </a:lvl1pPr>
    <a:lvl2pPr marL="1492301" algn="l" defTabSz="2984602" rtl="0" eaLnBrk="1" latinLnBrk="0" hangingPunct="1">
      <a:defRPr sz="5875" kern="1200">
        <a:solidFill>
          <a:schemeClr val="tx1"/>
        </a:solidFill>
        <a:latin typeface="+mn-lt"/>
        <a:ea typeface="+mn-ea"/>
        <a:cs typeface="+mn-cs"/>
      </a:defRPr>
    </a:lvl2pPr>
    <a:lvl3pPr marL="2984602" algn="l" defTabSz="2984602" rtl="0" eaLnBrk="1" latinLnBrk="0" hangingPunct="1">
      <a:defRPr sz="5875" kern="1200">
        <a:solidFill>
          <a:schemeClr val="tx1"/>
        </a:solidFill>
        <a:latin typeface="+mn-lt"/>
        <a:ea typeface="+mn-ea"/>
        <a:cs typeface="+mn-cs"/>
      </a:defRPr>
    </a:lvl3pPr>
    <a:lvl4pPr marL="4476902" algn="l" defTabSz="2984602" rtl="0" eaLnBrk="1" latinLnBrk="0" hangingPunct="1">
      <a:defRPr sz="5875" kern="1200">
        <a:solidFill>
          <a:schemeClr val="tx1"/>
        </a:solidFill>
        <a:latin typeface="+mn-lt"/>
        <a:ea typeface="+mn-ea"/>
        <a:cs typeface="+mn-cs"/>
      </a:defRPr>
    </a:lvl4pPr>
    <a:lvl5pPr marL="5969203" algn="l" defTabSz="2984602" rtl="0" eaLnBrk="1" latinLnBrk="0" hangingPunct="1">
      <a:defRPr sz="5875" kern="1200">
        <a:solidFill>
          <a:schemeClr val="tx1"/>
        </a:solidFill>
        <a:latin typeface="+mn-lt"/>
        <a:ea typeface="+mn-ea"/>
        <a:cs typeface="+mn-cs"/>
      </a:defRPr>
    </a:lvl5pPr>
    <a:lvl6pPr marL="7461504" algn="l" defTabSz="2984602" rtl="0" eaLnBrk="1" latinLnBrk="0" hangingPunct="1">
      <a:defRPr sz="5875" kern="1200">
        <a:solidFill>
          <a:schemeClr val="tx1"/>
        </a:solidFill>
        <a:latin typeface="+mn-lt"/>
        <a:ea typeface="+mn-ea"/>
        <a:cs typeface="+mn-cs"/>
      </a:defRPr>
    </a:lvl6pPr>
    <a:lvl7pPr marL="8953805" algn="l" defTabSz="2984602" rtl="0" eaLnBrk="1" latinLnBrk="0" hangingPunct="1">
      <a:defRPr sz="5875" kern="1200">
        <a:solidFill>
          <a:schemeClr val="tx1"/>
        </a:solidFill>
        <a:latin typeface="+mn-lt"/>
        <a:ea typeface="+mn-ea"/>
        <a:cs typeface="+mn-cs"/>
      </a:defRPr>
    </a:lvl7pPr>
    <a:lvl8pPr marL="10446106" algn="l" defTabSz="2984602" rtl="0" eaLnBrk="1" latinLnBrk="0" hangingPunct="1">
      <a:defRPr sz="5875" kern="1200">
        <a:solidFill>
          <a:schemeClr val="tx1"/>
        </a:solidFill>
        <a:latin typeface="+mn-lt"/>
        <a:ea typeface="+mn-ea"/>
        <a:cs typeface="+mn-cs"/>
      </a:defRPr>
    </a:lvl8pPr>
    <a:lvl9pPr marL="11938406" algn="l" defTabSz="2984602" rtl="0" eaLnBrk="1" latinLnBrk="0" hangingPunct="1">
      <a:defRPr sz="587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94660"/>
  </p:normalViewPr>
  <p:slideViewPr>
    <p:cSldViewPr snapToGrid="0">
      <p:cViewPr varScale="1">
        <p:scale>
          <a:sx n="19" d="100"/>
          <a:sy n="19" d="100"/>
        </p:scale>
        <p:origin x="37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51BE-DD40-414A-9E87-B4B8D4DCF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7033476"/>
            <a:ext cx="8229600" cy="14962293"/>
          </a:xfrm>
        </p:spPr>
        <p:txBody>
          <a:bodyPr anchor="b"/>
          <a:lstStyle>
            <a:lvl1pPr algn="ctr">
              <a:defRPr sz="94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233FD-3856-480A-87AD-C59947156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2572772"/>
            <a:ext cx="8229600" cy="10376109"/>
          </a:xfrm>
        </p:spPr>
        <p:txBody>
          <a:bodyPr/>
          <a:lstStyle>
            <a:lvl1pPr marL="0" indent="0" algn="ctr">
              <a:buNone/>
              <a:defRPr sz="3780"/>
            </a:lvl1pPr>
            <a:lvl2pPr marL="720090" indent="0" algn="ctr">
              <a:buNone/>
              <a:defRPr sz="3150"/>
            </a:lvl2pPr>
            <a:lvl3pPr marL="1440180" indent="0" algn="ctr">
              <a:buNone/>
              <a:defRPr sz="2835"/>
            </a:lvl3pPr>
            <a:lvl4pPr marL="2160270" indent="0" algn="ctr">
              <a:buNone/>
              <a:defRPr sz="2520"/>
            </a:lvl4pPr>
            <a:lvl5pPr marL="2880360" indent="0" algn="ctr">
              <a:buNone/>
              <a:defRPr sz="2520"/>
            </a:lvl5pPr>
            <a:lvl6pPr marL="3600450" indent="0" algn="ctr">
              <a:buNone/>
              <a:defRPr sz="2520"/>
            </a:lvl6pPr>
            <a:lvl7pPr marL="4320540" indent="0" algn="ctr">
              <a:buNone/>
              <a:defRPr sz="2520"/>
            </a:lvl7pPr>
            <a:lvl8pPr marL="5040630" indent="0" algn="ctr">
              <a:buNone/>
              <a:defRPr sz="2520"/>
            </a:lvl8pPr>
            <a:lvl9pPr marL="5760720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E5C2C-0B02-4411-8584-161B57E0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C17C0-B618-45D9-8466-3C9C20E9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4F36C-8CC4-4933-A2C9-CA4B808B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6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B5B2-E9F9-4D16-AEE8-75E92D88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5A52E-F7B8-471D-83A3-7FBFE4FD4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2B88D-25FE-489A-A3DD-09036AA2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28A93-0D1A-4DE1-9899-6AB86E0D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264C7-F9DF-46AA-A229-7F4C8251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3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BB82EB-3821-4D7B-9814-4CCC466FE4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52410" y="2288118"/>
            <a:ext cx="2366010" cy="36420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E611C-4C97-4249-8B0C-116B9E4AF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4380" y="2288118"/>
            <a:ext cx="6960870" cy="36420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34044-3F4A-4907-A1A5-E95B76E2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25772-EBE6-41D4-A9DF-EEAB5591A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839D9-F31D-4331-989C-04EF0C35F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4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F716-C581-4B78-A78A-A33313F7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D59FA-96CB-4191-99B0-30DE6CE5A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91CE1-C3E2-4A9E-A985-1D8BA1AC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E8F93-816B-4A80-8461-021A212C9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A150C-223F-4334-989C-D9789988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6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4B8E-3478-462E-8688-2C9C7CD2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665" y="10714361"/>
            <a:ext cx="9464040" cy="17877152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7FD99-6BC6-476A-9D19-F61F73CF9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665" y="28760638"/>
            <a:ext cx="9464040" cy="9401172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803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60045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2054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4063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6072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19BC1-BA29-4825-B48D-345607DEE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045F9-145E-42B1-9C5F-252ECDEF5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B3185-F58F-4444-B792-D58CB217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8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F0B3-1AF6-4E9E-975B-104927EE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4EF44-67CB-4823-B960-63E3CFC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380" y="11440584"/>
            <a:ext cx="4663440" cy="272683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0FB9F-116E-4EBE-85AB-61CFD4397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4980" y="11440584"/>
            <a:ext cx="4663440" cy="272683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C1372-ECFC-4CCE-92DF-5DFB100F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D8B3E-C06B-4715-8BC6-FEC33D23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91E5-E327-448D-B88D-65F183AC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D917F-10D4-41B5-9CE0-9F11698A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09" y="2288121"/>
            <a:ext cx="9464040" cy="83068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1D203-5796-4C86-B171-E57754CA5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810" y="10535288"/>
            <a:ext cx="4642009" cy="516318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90" indent="0">
              <a:buNone/>
              <a:defRPr sz="3150" b="1"/>
            </a:lvl2pPr>
            <a:lvl3pPr marL="1440180" indent="0">
              <a:buNone/>
              <a:defRPr sz="2835" b="1"/>
            </a:lvl3pPr>
            <a:lvl4pPr marL="2160270" indent="0">
              <a:buNone/>
              <a:defRPr sz="2520" b="1"/>
            </a:lvl4pPr>
            <a:lvl5pPr marL="2880360" indent="0">
              <a:buNone/>
              <a:defRPr sz="2520" b="1"/>
            </a:lvl5pPr>
            <a:lvl6pPr marL="3600450" indent="0">
              <a:buNone/>
              <a:defRPr sz="2520" b="1"/>
            </a:lvl6pPr>
            <a:lvl7pPr marL="4320540" indent="0">
              <a:buNone/>
              <a:defRPr sz="2520" b="1"/>
            </a:lvl7pPr>
            <a:lvl8pPr marL="5040630" indent="0">
              <a:buNone/>
              <a:defRPr sz="2520" b="1"/>
            </a:lvl8pPr>
            <a:lvl9pPr marL="5760720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E2E1B-BEF9-4B95-A88A-EB684281E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5810" y="15698471"/>
            <a:ext cx="4642009" cy="23090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04434-08E1-4F08-9ED7-FE1D2D826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54980" y="10535288"/>
            <a:ext cx="4664869" cy="516318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90" indent="0">
              <a:buNone/>
              <a:defRPr sz="3150" b="1"/>
            </a:lvl2pPr>
            <a:lvl3pPr marL="1440180" indent="0">
              <a:buNone/>
              <a:defRPr sz="2835" b="1"/>
            </a:lvl3pPr>
            <a:lvl4pPr marL="2160270" indent="0">
              <a:buNone/>
              <a:defRPr sz="2520" b="1"/>
            </a:lvl4pPr>
            <a:lvl5pPr marL="2880360" indent="0">
              <a:buNone/>
              <a:defRPr sz="2520" b="1"/>
            </a:lvl5pPr>
            <a:lvl6pPr marL="3600450" indent="0">
              <a:buNone/>
              <a:defRPr sz="2520" b="1"/>
            </a:lvl6pPr>
            <a:lvl7pPr marL="4320540" indent="0">
              <a:buNone/>
              <a:defRPr sz="2520" b="1"/>
            </a:lvl7pPr>
            <a:lvl8pPr marL="5040630" indent="0">
              <a:buNone/>
              <a:defRPr sz="2520" b="1"/>
            </a:lvl8pPr>
            <a:lvl9pPr marL="5760720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18441-29CC-4A73-9F72-D76A1230B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54980" y="15698471"/>
            <a:ext cx="4664869" cy="23090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3A1C65-775A-4A5E-ABD1-5E88D77C3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9D5744-0729-402D-82EC-5529E2CE9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F5E667-19E4-4D30-B388-7DD98B80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7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90F66-20AD-444D-A55C-D64C9CE2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FC1E4B-0EC4-4853-A149-547EC4490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505AE-8B39-47C9-B9A8-2EF734F68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07F13-91EF-491A-B863-3619AE8E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4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0CB4E-201E-439C-858D-BC38F95C7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0E4E8-C10B-4220-BE2B-492419AE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F0FE7-1D66-487B-8F4E-886A1FD5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6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988EC-FF2B-4C40-AEE3-170C4BBA9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10" y="2865120"/>
            <a:ext cx="3539013" cy="10027920"/>
          </a:xfrm>
        </p:spPr>
        <p:txBody>
          <a:bodyPr anchor="b"/>
          <a:lstStyle>
            <a:lvl1pPr>
              <a:defRPr sz="5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53731-34BD-42D3-AE49-42FB3B4FC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4869" y="6187868"/>
            <a:ext cx="5554980" cy="30541383"/>
          </a:xfrm>
        </p:spPr>
        <p:txBody>
          <a:bodyPr/>
          <a:lstStyle>
            <a:lvl1pPr>
              <a:defRPr sz="5040"/>
            </a:lvl1pPr>
            <a:lvl2pPr>
              <a:defRPr sz="4410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2B829-3D74-4347-9685-7442C5670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810" y="12893041"/>
            <a:ext cx="3539013" cy="23885951"/>
          </a:xfrm>
        </p:spPr>
        <p:txBody>
          <a:bodyPr/>
          <a:lstStyle>
            <a:lvl1pPr marL="0" indent="0">
              <a:buNone/>
              <a:defRPr sz="2520"/>
            </a:lvl1pPr>
            <a:lvl2pPr marL="720090" indent="0">
              <a:buNone/>
              <a:defRPr sz="2205"/>
            </a:lvl2pPr>
            <a:lvl3pPr marL="1440180" indent="0">
              <a:buNone/>
              <a:defRPr sz="1890"/>
            </a:lvl3pPr>
            <a:lvl4pPr marL="2160270" indent="0">
              <a:buNone/>
              <a:defRPr sz="1575"/>
            </a:lvl4pPr>
            <a:lvl5pPr marL="2880360" indent="0">
              <a:buNone/>
              <a:defRPr sz="1575"/>
            </a:lvl5pPr>
            <a:lvl6pPr marL="3600450" indent="0">
              <a:buNone/>
              <a:defRPr sz="1575"/>
            </a:lvl6pPr>
            <a:lvl7pPr marL="4320540" indent="0">
              <a:buNone/>
              <a:defRPr sz="1575"/>
            </a:lvl7pPr>
            <a:lvl8pPr marL="5040630" indent="0">
              <a:buNone/>
              <a:defRPr sz="1575"/>
            </a:lvl8pPr>
            <a:lvl9pPr marL="5760720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62F07-3661-4428-ADEF-6520E22BE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97722-7C3E-4397-AE0C-FF309E9C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B9D36-C4C8-4555-B4F0-99045A46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34947-6230-4FB1-B71E-E3C23322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10" y="2865120"/>
            <a:ext cx="3539013" cy="10027920"/>
          </a:xfrm>
        </p:spPr>
        <p:txBody>
          <a:bodyPr anchor="b"/>
          <a:lstStyle>
            <a:lvl1pPr>
              <a:defRPr sz="5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805464-AD04-4559-B867-0B99BF325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64869" y="6187868"/>
            <a:ext cx="5554980" cy="30541383"/>
          </a:xfrm>
        </p:spPr>
        <p:txBody>
          <a:bodyPr/>
          <a:lstStyle>
            <a:lvl1pPr marL="0" indent="0">
              <a:buNone/>
              <a:defRPr sz="5040"/>
            </a:lvl1pPr>
            <a:lvl2pPr marL="720090" indent="0">
              <a:buNone/>
              <a:defRPr sz="4410"/>
            </a:lvl2pPr>
            <a:lvl3pPr marL="1440180" indent="0">
              <a:buNone/>
              <a:defRPr sz="3780"/>
            </a:lvl3pPr>
            <a:lvl4pPr marL="2160270" indent="0">
              <a:buNone/>
              <a:defRPr sz="3150"/>
            </a:lvl4pPr>
            <a:lvl5pPr marL="2880360" indent="0">
              <a:buNone/>
              <a:defRPr sz="3150"/>
            </a:lvl5pPr>
            <a:lvl6pPr marL="3600450" indent="0">
              <a:buNone/>
              <a:defRPr sz="3150"/>
            </a:lvl6pPr>
            <a:lvl7pPr marL="4320540" indent="0">
              <a:buNone/>
              <a:defRPr sz="3150"/>
            </a:lvl7pPr>
            <a:lvl8pPr marL="5040630" indent="0">
              <a:buNone/>
              <a:defRPr sz="3150"/>
            </a:lvl8pPr>
            <a:lvl9pPr marL="5760720" indent="0">
              <a:buNone/>
              <a:defRPr sz="31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1A02A-DEB8-4E0B-A21D-347B39254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810" y="12893041"/>
            <a:ext cx="3539013" cy="23885951"/>
          </a:xfrm>
        </p:spPr>
        <p:txBody>
          <a:bodyPr/>
          <a:lstStyle>
            <a:lvl1pPr marL="0" indent="0">
              <a:buNone/>
              <a:defRPr sz="2520"/>
            </a:lvl1pPr>
            <a:lvl2pPr marL="720090" indent="0">
              <a:buNone/>
              <a:defRPr sz="2205"/>
            </a:lvl2pPr>
            <a:lvl3pPr marL="1440180" indent="0">
              <a:buNone/>
              <a:defRPr sz="1890"/>
            </a:lvl3pPr>
            <a:lvl4pPr marL="2160270" indent="0">
              <a:buNone/>
              <a:defRPr sz="1575"/>
            </a:lvl4pPr>
            <a:lvl5pPr marL="2880360" indent="0">
              <a:buNone/>
              <a:defRPr sz="1575"/>
            </a:lvl5pPr>
            <a:lvl6pPr marL="3600450" indent="0">
              <a:buNone/>
              <a:defRPr sz="1575"/>
            </a:lvl6pPr>
            <a:lvl7pPr marL="4320540" indent="0">
              <a:buNone/>
              <a:defRPr sz="1575"/>
            </a:lvl7pPr>
            <a:lvl8pPr marL="5040630" indent="0">
              <a:buNone/>
              <a:defRPr sz="1575"/>
            </a:lvl8pPr>
            <a:lvl9pPr marL="5760720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24B97-DC45-4A23-B8A2-5480D3A9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B2FF2-1AFA-4BF7-862E-9A36B1AC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73D6F-2868-469E-B2F2-D6158421F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3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78D3CA-1689-4461-9D89-8F98B331B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2288121"/>
            <a:ext cx="9464040" cy="830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50C46-1A3C-4054-A377-BDF3E0442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380" y="11440584"/>
            <a:ext cx="9464040" cy="27268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DA4D0-B2FA-4D34-9DF4-C6670BC53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4380" y="39833131"/>
            <a:ext cx="246888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6325C-9D9A-4159-9809-0FCDCADB3FD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132EC-212D-4339-A1C1-BA8753B55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4740" y="39833131"/>
            <a:ext cx="37033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A7714-82F9-47A3-8448-CAE9E6ADF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9540" y="39833131"/>
            <a:ext cx="246888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8A43C-7929-41BE-A581-E3FC1756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1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40180" rtl="0" eaLnBrk="1" latinLnBrk="0" hangingPunct="1">
        <a:lnSpc>
          <a:spcPct val="90000"/>
        </a:lnSpc>
        <a:spcBef>
          <a:spcPct val="0"/>
        </a:spcBef>
        <a:buNone/>
        <a:defRPr sz="6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144018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indent="-360045" algn="l" defTabSz="144018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40405" indent="-360045" algn="l" defTabSz="144018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60495" indent="-360045" algn="l" defTabSz="144018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80585" indent="-360045" algn="l" defTabSz="144018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indent="-360045" algn="l" defTabSz="144018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20765" indent="-360045" algn="l" defTabSz="144018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60045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4063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6072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00E6477F-8A81-4A9F-9AF5-6A265F57A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19" y="126495"/>
            <a:ext cx="10304762" cy="42723809"/>
          </a:xfrm>
          <a:prstGeom prst="rect">
            <a:avLst/>
          </a:prstGeom>
        </p:spPr>
      </p:pic>
      <p:graphicFrame>
        <p:nvGraphicFramePr>
          <p:cNvPr id="33" name="Content Placeholder 3">
            <a:extLst>
              <a:ext uri="{FF2B5EF4-FFF2-40B4-BE49-F238E27FC236}">
                <a16:creationId xmlns:a16="http://schemas.microsoft.com/office/drawing/2014/main" id="{3EE8C22C-17A1-4FC8-9855-6B259B2718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148663"/>
              </p:ext>
            </p:extLst>
          </p:nvPr>
        </p:nvGraphicFramePr>
        <p:xfrm>
          <a:off x="-1492250" y="38831838"/>
          <a:ext cx="14668500" cy="414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Packager Shell Object" showAsIcon="1" r:id="rId4" imgW="1887480" imgH="532800" progId="Package">
                  <p:embed/>
                </p:oleObj>
              </mc:Choice>
              <mc:Fallback>
                <p:oleObj name="Packager Shell Object" showAsIcon="1" r:id="rId4" imgW="1887480" imgH="532800" progId="Package">
                  <p:embed/>
                  <p:pic>
                    <p:nvPicPr>
                      <p:cNvPr id="4" name="Content Placeholder 3">
                        <a:extLst>
                          <a:ext uri="{FF2B5EF4-FFF2-40B4-BE49-F238E27FC236}">
                            <a16:creationId xmlns:a16="http://schemas.microsoft.com/office/drawing/2014/main" id="{2FF8613D-76DD-48F8-A0D4-92226CE6AE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492250" y="38831838"/>
                        <a:ext cx="14668500" cy="414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09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Package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Hilty</dc:creator>
  <cp:lastModifiedBy>Lucas Hilty</cp:lastModifiedBy>
  <cp:revision>1</cp:revision>
  <dcterms:created xsi:type="dcterms:W3CDTF">2019-10-04T19:46:15Z</dcterms:created>
  <dcterms:modified xsi:type="dcterms:W3CDTF">2019-10-04T19:47:44Z</dcterms:modified>
</cp:coreProperties>
</file>