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1"/>
  </p:notesMasterIdLst>
  <p:sldIdLst>
    <p:sldId id="269" r:id="rId5"/>
    <p:sldId id="267" r:id="rId6"/>
    <p:sldId id="270" r:id="rId7"/>
    <p:sldId id="271" r:id="rId8"/>
    <p:sldId id="272" r:id="rId9"/>
    <p:sldId id="273" r:id="rId10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9C6"/>
    <a:srgbClr val="E6968F"/>
    <a:srgbClr val="4F9636"/>
    <a:srgbClr val="000000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32" autoAdjust="0"/>
  </p:normalViewPr>
  <p:slideViewPr>
    <p:cSldViewPr snapToGrid="0" showGuides="1">
      <p:cViewPr varScale="1">
        <p:scale>
          <a:sx n="72" d="100"/>
          <a:sy n="72" d="100"/>
        </p:scale>
        <p:origin x="1230" y="72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AE71-563C-48F9-B34E-8C80A7984461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6444F-9B8A-4A33-A1B4-1BAA6F604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World_Map_WSF.svg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y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12800-EBCD-4B59-8730-1EB4D37173D1}"/>
              </a:ext>
            </a:extLst>
          </p:cNvPr>
          <p:cNvSpPr/>
          <p:nvPr userDrawn="1"/>
        </p:nvSpPr>
        <p:spPr>
          <a:xfrm>
            <a:off x="0" y="6666492"/>
            <a:ext cx="15544800" cy="2901903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58736-18FA-4D60-BA3F-E8C69EF8676A}"/>
              </a:ext>
            </a:extLst>
          </p:cNvPr>
          <p:cNvSpPr/>
          <p:nvPr userDrawn="1"/>
        </p:nvSpPr>
        <p:spPr>
          <a:xfrm>
            <a:off x="0" y="6488924"/>
            <a:ext cx="15544800" cy="349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62122-C8D3-44EC-80E7-70CFCA300FF8}"/>
              </a:ext>
            </a:extLst>
          </p:cNvPr>
          <p:cNvSpPr/>
          <p:nvPr userDrawn="1"/>
        </p:nvSpPr>
        <p:spPr>
          <a:xfrm>
            <a:off x="0" y="6569750"/>
            <a:ext cx="15544800" cy="27380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7DC31-C15B-44EB-9385-974ED8581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394" y="1199297"/>
            <a:ext cx="8850034" cy="46683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2F5421-7441-475B-9FAB-A1329B205F41}"/>
              </a:ext>
            </a:extLst>
          </p:cNvPr>
          <p:cNvSpPr/>
          <p:nvPr userDrawn="1"/>
        </p:nvSpPr>
        <p:spPr>
          <a:xfrm>
            <a:off x="0" y="326273"/>
            <a:ext cx="15544800" cy="137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BF034A-2CC9-408C-A546-0420D45F498B}"/>
              </a:ext>
            </a:extLst>
          </p:cNvPr>
          <p:cNvSpPr/>
          <p:nvPr userDrawn="1"/>
        </p:nvSpPr>
        <p:spPr>
          <a:xfrm>
            <a:off x="9033499" y="228600"/>
            <a:ext cx="6128742" cy="9601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BABEBE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54BB5BC-E914-4EA3-91D3-F61240BBD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476" y="5152170"/>
            <a:ext cx="8394192" cy="1077913"/>
          </a:xfrm>
        </p:spPr>
        <p:txBody>
          <a:bodyPr/>
          <a:lstStyle>
            <a:lvl1pPr algn="ctr">
              <a:defRPr/>
            </a:lvl1pPr>
          </a:lstStyle>
          <a:p>
            <a:pPr marL="519112" algn="ctr">
              <a:buClr>
                <a:schemeClr val="accent1">
                  <a:lumMod val="50000"/>
                </a:schemeClr>
              </a:buClr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Country</a:t>
            </a:r>
            <a:endParaRPr lang="en-US" sz="5400" baseline="-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1D0162-6A94-4A6A-9A62-615D2285D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5964238"/>
            <a:ext cx="15162212" cy="2895600"/>
          </a:xfrm>
        </p:spPr>
        <p:txBody>
          <a:bodyPr anchor="b">
            <a:noAutofit/>
          </a:bodyPr>
          <a:lstStyle>
            <a:lvl1pPr>
              <a:defRPr lang="en-US" sz="12000" b="1" spc="-88" baseline="0" dirty="0">
                <a:solidFill>
                  <a:srgbClr val="FFFFFF"/>
                </a:solidFill>
                <a:effectLst>
                  <a:outerShdw blurRad="228600" dist="63500" dir="5400000" algn="ctr" rotWithShape="0">
                    <a:schemeClr val="bg1">
                      <a:lumMod val="65000"/>
                    </a:schemeClr>
                  </a:outerShdw>
                </a:effectLst>
                <a:latin typeface="Quentin" panose="02000506000000020002" pitchFamily="50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First Last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1647639-C949-4544-BB06-BBFF81EDC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038" y="8458199"/>
            <a:ext cx="8826500" cy="1452563"/>
          </a:xfr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cap="none" spc="0" baseline="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 marL="519112" lvl="0" algn="ctr">
              <a:buClr>
                <a:schemeClr val="accent1">
                  <a:lumMod val="50000"/>
                </a:schemeClr>
              </a:buClr>
            </a:pPr>
            <a:r>
              <a:rPr lang="en-US" dirty="0"/>
              <a:t>birth-death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4DDA2F-9241-42F0-A4E4-8ECF48B7C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1001" y="463550"/>
            <a:ext cx="5681662" cy="2716213"/>
          </a:xfrm>
        </p:spPr>
        <p:txBody>
          <a:bodyPr anchor="t">
            <a:normAutofit/>
          </a:bodyPr>
          <a:lstStyle>
            <a:lvl1pPr>
              <a:def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>
              <a:buClr>
                <a:schemeClr val="accent1">
                  <a:lumMod val="50000"/>
                </a:schemeClr>
              </a:buClr>
            </a:pPr>
            <a:r>
              <a:rPr lang="en-US" dirty="0"/>
              <a:t>Sentence description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1E0CF3A-70D6-476A-87DF-B427C33D59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5300" y="2717800"/>
            <a:ext cx="5486400" cy="6858000"/>
          </a:xfr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5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7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1113129"/>
            <a:ext cx="4390578" cy="7818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472" y="1648296"/>
            <a:ext cx="3758040" cy="6748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065227" y="1113129"/>
            <a:ext cx="489661" cy="781873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317" y="1267358"/>
            <a:ext cx="9326880" cy="751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643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BC0AC-CD45-489A-B95E-1693E0B76DC0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3317" y="9322649"/>
            <a:ext cx="7537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58524" y="9322649"/>
            <a:ext cx="195193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3" b="1">
                <a:solidFill>
                  <a:schemeClr val="accent1"/>
                </a:solidFill>
              </a:defRPr>
            </a:lvl1pPr>
          </a:lstStyle>
          <a:p>
            <a:fld id="{35B41D04-2DD8-469A-ABDD-1622C83A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6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4400" kern="1200" spc="-88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1341150" rtl="0" eaLnBrk="1" latinLnBrk="0" hangingPunct="1">
        <a:lnSpc>
          <a:spcPct val="90000"/>
        </a:lnSpc>
        <a:spcBef>
          <a:spcPts val="1760"/>
        </a:spcBef>
        <a:buClr>
          <a:schemeClr val="accent1"/>
        </a:buClr>
        <a:buFont typeface="Wingdings 2" pitchFamily="18" charset="2"/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1005863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676438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2347013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3017589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831" y="344328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3EEC3-EDFA-4F4C-80FB-BC7B98471EDF}"/>
              </a:ext>
            </a:extLst>
          </p:cNvPr>
          <p:cNvSpPr txBox="1"/>
          <p:nvPr/>
        </p:nvSpPr>
        <p:spPr>
          <a:xfrm>
            <a:off x="1417982" y="1364974"/>
            <a:ext cx="542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and paste these symbols onto the slides as needed.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91032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46529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6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Southern Africa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1813-1873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Scottish pioneer missionary and scientific investigator, Livingstone explored Africa in search of a trade route that would help to end slave trade.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3" b="394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David Livingstone</a:t>
            </a:r>
          </a:p>
        </p:txBody>
      </p:sp>
      <p:pic>
        <p:nvPicPr>
          <p:cNvPr id="8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131" y="3855071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641998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2655829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Nigeria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1848-1915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Scottish missionary to Nigeria, Slessor gained the trust of the locals, spread Christianity, and stopped the practice of infanticide of twins.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63" b="1602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Mary Slessor</a:t>
            </a:r>
          </a:p>
        </p:txBody>
      </p:sp>
      <p:pic>
        <p:nvPicPr>
          <p:cNvPr id="8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6243" y="3207885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58054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51026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9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South Africa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1795-1883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Scottish missionary to Africa who worked passionately and endured hardship, Moffat was the first translator of the Bible into the Setswana language.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b="6609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Robert Moffat</a:t>
            </a:r>
          </a:p>
        </p:txBody>
      </p:sp>
      <p:pic>
        <p:nvPicPr>
          <p:cNvPr id="8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6288" y="4213536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607521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297062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0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1925-2016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English missionary and doctor, </a:t>
            </a:r>
            <a:r>
              <a:rPr lang="en-US" dirty="0" err="1"/>
              <a:t>Roseveare</a:t>
            </a:r>
            <a:r>
              <a:rPr lang="en-US" dirty="0"/>
              <a:t> worked in the Congo to rebuild a nation where she had been mistreated.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3" b="1065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Helen </a:t>
            </a:r>
            <a:r>
              <a:rPr lang="en-US" dirty="0" err="1"/>
              <a:t>Roseveare</a:t>
            </a:r>
            <a:endParaRPr lang="en-US" dirty="0"/>
          </a:p>
        </p:txBody>
      </p:sp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0581" y="3384317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50559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60020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4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Morocco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1878-1967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American missionary in Morocco for fifty years, Cary persevered in translation and evangelism among the Muslims.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1E2662-F0AD-47BE-A519-7E1C25536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Maude Cary</a:t>
            </a:r>
          </a:p>
        </p:txBody>
      </p:sp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198" y="2535115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74543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4537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7833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C6B2A209F8749AEDF640C6A37864C" ma:contentTypeVersion="41" ma:contentTypeDescription="Create a new document." ma:contentTypeScope="" ma:versionID="57ea8bfb15eb51a8cc1546b59808e219">
  <xsd:schema xmlns:xsd="http://www.w3.org/2001/XMLSchema" xmlns:xs="http://www.w3.org/2001/XMLSchema" xmlns:p="http://schemas.microsoft.com/office/2006/metadata/properties" xmlns:ns3="9228c69d-0130-4d82-bb79-ba99f0a381de" xmlns:ns4="e93129b2-33e6-4c29-a69b-406e85c96cf0" targetNamespace="http://schemas.microsoft.com/office/2006/metadata/properties" ma:root="true" ma:fieldsID="82fa0a4b267962e39c45773fcbf49448" ns3:_="" ns4:_="">
    <xsd:import namespace="9228c69d-0130-4d82-bb79-ba99f0a381de"/>
    <xsd:import namespace="e93129b2-33e6-4c29-a69b-406e85c96c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8c69d-0130-4d82-bb79-ba99f0a381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29b2-33e6-4c29-a69b-406e85c9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Leaders" ma:index="4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6" nillable="true" ma:displayName="Has Leaders Only SectionGroup" ma:internalName="Has_Leaders_Only_SectionGroup">
      <xsd:simpleType>
        <xsd:restriction base="dms:Boolean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Members xmlns="e93129b2-33e6-4c29-a69b-406e85c96cf0" xsi:nil="true"/>
    <Invited_Students xmlns="e93129b2-33e6-4c29-a69b-406e85c96cf0" xsi:nil="true"/>
    <CultureName xmlns="e93129b2-33e6-4c29-a69b-406e85c96cf0" xsi:nil="true"/>
    <Students xmlns="e93129b2-33e6-4c29-a69b-406e85c96cf0">
      <UserInfo>
        <DisplayName/>
        <AccountId xsi:nil="true"/>
        <AccountType/>
      </UserInfo>
    </Students>
    <AppVersion xmlns="e93129b2-33e6-4c29-a69b-406e85c96cf0" xsi:nil="true"/>
    <TeamsChannelId xmlns="e93129b2-33e6-4c29-a69b-406e85c96cf0" xsi:nil="true"/>
    <FolderType xmlns="e93129b2-33e6-4c29-a69b-406e85c96cf0" xsi:nil="true"/>
    <Owner xmlns="e93129b2-33e6-4c29-a69b-406e85c96cf0">
      <UserInfo>
        <DisplayName/>
        <AccountId xsi:nil="true"/>
        <AccountType/>
      </UserInfo>
    </Owner>
    <Is_Collaboration_Space_Locked xmlns="e93129b2-33e6-4c29-a69b-406e85c96cf0" xsi:nil="true"/>
    <NotebookType xmlns="e93129b2-33e6-4c29-a69b-406e85c96cf0" xsi:nil="true"/>
    <Student_Groups xmlns="e93129b2-33e6-4c29-a69b-406e85c96cf0">
      <UserInfo>
        <DisplayName/>
        <AccountId xsi:nil="true"/>
        <AccountType/>
      </UserInfo>
    </Student_Groups>
    <Math_Settings xmlns="e93129b2-33e6-4c29-a69b-406e85c96cf0" xsi:nil="true"/>
    <DefaultSectionNames xmlns="e93129b2-33e6-4c29-a69b-406e85c96cf0" xsi:nil="true"/>
    <Distribution_Groups xmlns="e93129b2-33e6-4c29-a69b-406e85c96cf0" xsi:nil="true"/>
    <Leaders xmlns="e93129b2-33e6-4c29-a69b-406e85c96cf0">
      <UserInfo>
        <DisplayName/>
        <AccountId xsi:nil="true"/>
        <AccountType/>
      </UserInfo>
    </Leaders>
    <Templates xmlns="e93129b2-33e6-4c29-a69b-406e85c96cf0" xsi:nil="true"/>
    <Self_Registration_Enabled xmlns="e93129b2-33e6-4c29-a69b-406e85c96cf0" xsi:nil="true"/>
    <Has_Teacher_Only_SectionGroup xmlns="e93129b2-33e6-4c29-a69b-406e85c96cf0" xsi:nil="true"/>
    <Members xmlns="e93129b2-33e6-4c29-a69b-406e85c96cf0">
      <UserInfo>
        <DisplayName/>
        <AccountId xsi:nil="true"/>
        <AccountType/>
      </UserInfo>
    </Members>
    <Member_Groups xmlns="e93129b2-33e6-4c29-a69b-406e85c96cf0">
      <UserInfo>
        <DisplayName/>
        <AccountId xsi:nil="true"/>
        <AccountType/>
      </UserInfo>
    </Member_Groups>
    <LMS_Mappings xmlns="e93129b2-33e6-4c29-a69b-406e85c96cf0" xsi:nil="true"/>
    <Invited_Teachers xmlns="e93129b2-33e6-4c29-a69b-406e85c96cf0" xsi:nil="true"/>
    <IsNotebookLocked xmlns="e93129b2-33e6-4c29-a69b-406e85c96cf0" xsi:nil="true"/>
    <Invited_Leaders xmlns="e93129b2-33e6-4c29-a69b-406e85c96cf0" xsi:nil="true"/>
    <Teachers xmlns="e93129b2-33e6-4c29-a69b-406e85c96cf0">
      <UserInfo>
        <DisplayName/>
        <AccountId xsi:nil="true"/>
        <AccountType/>
      </UserInfo>
    </Teachers>
    <Has_Leaders_Only_SectionGroup xmlns="e93129b2-33e6-4c29-a69b-406e85c96cf0" xsi:nil="true"/>
  </documentManagement>
</p:properties>
</file>

<file path=customXml/itemProps1.xml><?xml version="1.0" encoding="utf-8"?>
<ds:datastoreItem xmlns:ds="http://schemas.openxmlformats.org/officeDocument/2006/customXml" ds:itemID="{FE445A5F-95FD-4B45-BF1A-BBE0ED7E4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28c69d-0130-4d82-bb79-ba99f0a381de"/>
    <ds:schemaRef ds:uri="e93129b2-33e6-4c29-a69b-406e85c9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9B9D80-D2E2-4277-ADC7-06B621A0E5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C7275-47BA-4EF4-A095-EA0D3D7607D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9228c69d-0130-4d82-bb79-ba99f0a381de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e93129b2-33e6-4c29-a69b-406e85c96cf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185</TotalTime>
  <Words>161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Corbel</vt:lpstr>
      <vt:lpstr>Franklin Gothic Book</vt:lpstr>
      <vt:lpstr>Quentin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Piper Burdge</dc:creator>
  <cp:lastModifiedBy>Piper Burdge</cp:lastModifiedBy>
  <cp:revision>41</cp:revision>
  <dcterms:created xsi:type="dcterms:W3CDTF">2019-08-07T03:24:19Z</dcterms:created>
  <dcterms:modified xsi:type="dcterms:W3CDTF">2019-08-10T19:47:10Z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0x0101006E8C6B2A209F8749AEDF640C6A37864C</vt:lpwstr>
  </property>
</Properties>
</file>