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4"/>
  </p:sldMasterIdLst>
  <p:notesMasterIdLst>
    <p:notesMasterId r:id="rId11"/>
  </p:notesMasterIdLst>
  <p:sldIdLst>
    <p:sldId id="269" r:id="rId5"/>
    <p:sldId id="267" r:id="rId6"/>
    <p:sldId id="270" r:id="rId7"/>
    <p:sldId id="271" r:id="rId8"/>
    <p:sldId id="272" r:id="rId9"/>
    <p:sldId id="273" r:id="rId10"/>
  </p:sldIdLst>
  <p:sldSz cx="155448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489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C9C6"/>
    <a:srgbClr val="E6968F"/>
    <a:srgbClr val="4F9636"/>
    <a:srgbClr val="000000"/>
    <a:srgbClr val="40BA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232" autoAdjust="0"/>
  </p:normalViewPr>
  <p:slideViewPr>
    <p:cSldViewPr snapToGrid="0" showGuides="1">
      <p:cViewPr varScale="1">
        <p:scale>
          <a:sx n="72" d="100"/>
          <a:sy n="72" d="100"/>
        </p:scale>
        <p:origin x="1230" y="72"/>
      </p:cViewPr>
      <p:guideLst>
        <p:guide orient="horz" pos="3168"/>
        <p:guide pos="48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1EAE71-563C-48F9-B34E-8C80A7984461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44575" y="1143000"/>
            <a:ext cx="47688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A6444F-9B8A-4A33-A1B4-1BAA6F604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301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2895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1pPr>
    <a:lvl2pPr marL="614477" algn="l" defTabSz="122895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2pPr>
    <a:lvl3pPr marL="1228954" algn="l" defTabSz="122895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3pPr>
    <a:lvl4pPr marL="1843430" algn="l" defTabSz="122895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4pPr>
    <a:lvl5pPr marL="2457907" algn="l" defTabSz="122895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5pPr>
    <a:lvl6pPr marL="3072384" algn="l" defTabSz="122895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6pPr>
    <a:lvl7pPr marL="3686861" algn="l" defTabSz="122895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7pPr>
    <a:lvl8pPr marL="4301338" algn="l" defTabSz="122895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8pPr>
    <a:lvl9pPr marL="4915814" algn="l" defTabSz="122895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ile:World_Map_WSF.svg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ography po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6A12800-EBCD-4B59-8730-1EB4D37173D1}"/>
              </a:ext>
            </a:extLst>
          </p:cNvPr>
          <p:cNvSpPr/>
          <p:nvPr userDrawn="1"/>
        </p:nvSpPr>
        <p:spPr>
          <a:xfrm>
            <a:off x="0" y="6666492"/>
            <a:ext cx="15544800" cy="2901903"/>
          </a:xfrm>
          <a:prstGeom prst="rect">
            <a:avLst/>
          </a:prstGeom>
          <a:solidFill>
            <a:schemeClr val="bg1">
              <a:lumMod val="6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4658736-18FA-4D60-BA3F-E8C69EF8676A}"/>
              </a:ext>
            </a:extLst>
          </p:cNvPr>
          <p:cNvSpPr/>
          <p:nvPr userDrawn="1"/>
        </p:nvSpPr>
        <p:spPr>
          <a:xfrm>
            <a:off x="0" y="6488924"/>
            <a:ext cx="15544800" cy="34900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662122-C8D3-44EC-80E7-70CFCA300FF8}"/>
              </a:ext>
            </a:extLst>
          </p:cNvPr>
          <p:cNvSpPr/>
          <p:nvPr userDrawn="1"/>
        </p:nvSpPr>
        <p:spPr>
          <a:xfrm>
            <a:off x="0" y="6569750"/>
            <a:ext cx="15544800" cy="273802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DB7DC31-C15B-44EB-9385-974ED8581D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09394" y="1199297"/>
            <a:ext cx="8850034" cy="466839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72F5421-7441-475B-9FAB-A1329B205F41}"/>
              </a:ext>
            </a:extLst>
          </p:cNvPr>
          <p:cNvSpPr/>
          <p:nvPr userDrawn="1"/>
        </p:nvSpPr>
        <p:spPr>
          <a:xfrm>
            <a:off x="0" y="326273"/>
            <a:ext cx="15544800" cy="137160"/>
          </a:xfrm>
          <a:prstGeom prst="rect">
            <a:avLst/>
          </a:prstGeom>
          <a:solidFill>
            <a:schemeClr val="accent1"/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4BF034A-2CC9-408C-A546-0420D45F498B}"/>
              </a:ext>
            </a:extLst>
          </p:cNvPr>
          <p:cNvSpPr/>
          <p:nvPr userDrawn="1"/>
        </p:nvSpPr>
        <p:spPr>
          <a:xfrm>
            <a:off x="9033499" y="228600"/>
            <a:ext cx="6128742" cy="96012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3000">
                <a:srgbClr val="BABEBE"/>
              </a:gs>
              <a:gs pos="100000">
                <a:schemeClr val="bg1">
                  <a:lumMod val="50000"/>
                </a:schemeClr>
              </a:gs>
            </a:gsLst>
            <a:lin ang="5400000" scaled="1"/>
          </a:gradFill>
          <a:ln w="12700">
            <a:solidFill>
              <a:schemeClr val="bg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B54BB5BC-E914-4EA3-91D3-F61240BBDD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4476" y="5152170"/>
            <a:ext cx="8394192" cy="1077913"/>
          </a:xfrm>
        </p:spPr>
        <p:txBody>
          <a:bodyPr/>
          <a:lstStyle>
            <a:lvl1pPr algn="ctr">
              <a:defRPr/>
            </a:lvl1pPr>
          </a:lstStyle>
          <a:p>
            <a:pPr marL="519112" algn="ctr">
              <a:buClr>
                <a:schemeClr val="accent1">
                  <a:lumMod val="50000"/>
                </a:schemeClr>
              </a:buClr>
            </a:pPr>
            <a:r>
              <a:rPr lang="en-US" sz="4000" dirty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</a:rPr>
              <a:t>Country</a:t>
            </a:r>
            <a:endParaRPr lang="en-US" sz="5400" baseline="-6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BA1D0162-6A94-4A6A-9A62-615D2285D78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588" y="5964238"/>
            <a:ext cx="15162212" cy="2895600"/>
          </a:xfrm>
        </p:spPr>
        <p:txBody>
          <a:bodyPr anchor="b">
            <a:noAutofit/>
          </a:bodyPr>
          <a:lstStyle>
            <a:lvl1pPr>
              <a:defRPr lang="en-US" sz="12000" b="1" spc="-88" baseline="0" dirty="0">
                <a:solidFill>
                  <a:srgbClr val="FFFFFF"/>
                </a:solidFill>
                <a:effectLst>
                  <a:outerShdw blurRad="228600" dist="63500" dir="5400000" algn="ctr" rotWithShape="0">
                    <a:schemeClr val="bg1">
                      <a:lumMod val="65000"/>
                    </a:schemeClr>
                  </a:outerShdw>
                </a:effectLst>
                <a:latin typeface="Quentin" panose="02000506000000020002" pitchFamily="50" charset="0"/>
                <a:ea typeface="+mj-ea"/>
                <a:cs typeface="+mj-cs"/>
              </a:defRPr>
            </a:lvl1pPr>
          </a:lstStyle>
          <a:p>
            <a:pPr lvl="0">
              <a:spcBef>
                <a:spcPct val="0"/>
              </a:spcBef>
            </a:pPr>
            <a:r>
              <a:rPr lang="en-US" dirty="0"/>
              <a:t>First Last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A1647639-C949-4544-BB06-BBFF81EDCBC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3038" y="8458199"/>
            <a:ext cx="8826500" cy="1452563"/>
          </a:xfrm>
        </p:spPr>
        <p:txBody>
          <a:bodyPr vert="horz" lIns="91440" tIns="45720" rIns="91440" bIns="45720" rtlCol="0" anchor="t">
            <a:normAutofit/>
          </a:bodyPr>
          <a:lstStyle>
            <a:lvl1pPr algn="ctr">
              <a:defRPr lang="en-US" cap="none" spc="0" baseline="0" dirty="0" smtClean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</a:lstStyle>
          <a:p>
            <a:pPr marL="519112" lvl="0" algn="ctr">
              <a:buClr>
                <a:schemeClr val="accent1">
                  <a:lumMod val="50000"/>
                </a:schemeClr>
              </a:buClr>
            </a:pPr>
            <a:r>
              <a:rPr lang="en-US" dirty="0"/>
              <a:t>birth-death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2F4DDA2F-9241-42F0-A4E4-8ECF48B7C9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71001" y="463550"/>
            <a:ext cx="5681662" cy="2716213"/>
          </a:xfrm>
        </p:spPr>
        <p:txBody>
          <a:bodyPr anchor="t">
            <a:normAutofit/>
          </a:bodyPr>
          <a:lstStyle>
            <a:lvl1pPr>
              <a:defRPr lang="en-US" sz="3200" dirty="0">
                <a:solidFill>
                  <a:schemeClr val="accent1">
                    <a:lumMod val="50000"/>
                  </a:schemeClr>
                </a:solidFill>
                <a:latin typeface="+mn-lt"/>
              </a:defRPr>
            </a:lvl1pPr>
          </a:lstStyle>
          <a:p>
            <a:pPr lvl="0">
              <a:buClr>
                <a:schemeClr val="accent1">
                  <a:lumMod val="50000"/>
                </a:schemeClr>
              </a:buClr>
            </a:pPr>
            <a:r>
              <a:rPr lang="en-US" dirty="0"/>
              <a:t>Sentence description</a:t>
            </a:r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C1E0CF3A-70D6-476A-87DF-B427C33D591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385300" y="2717800"/>
            <a:ext cx="5486400" cy="6858000"/>
          </a:xfrm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256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5774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" y="1113129"/>
            <a:ext cx="4390578" cy="781873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2472" y="1648296"/>
            <a:ext cx="3758040" cy="67484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5065227" y="1113129"/>
            <a:ext cx="489661" cy="7818730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33317" y="1267358"/>
            <a:ext cx="9326880" cy="75102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34643" y="9322649"/>
            <a:ext cx="34975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67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5EBC0AC-CD45-489A-B95E-1693E0B76DC0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33317" y="9322649"/>
            <a:ext cx="7537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67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558524" y="9322649"/>
            <a:ext cx="1951932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13" b="1">
                <a:solidFill>
                  <a:schemeClr val="accent1"/>
                </a:solidFill>
              </a:defRPr>
            </a:lvl1pPr>
          </a:lstStyle>
          <a:p>
            <a:fld id="{35B41D04-2DD8-469A-ABDD-1622C83AF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661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</p:sldLayoutIdLst>
  <p:txStyles>
    <p:titleStyle>
      <a:lvl1pPr algn="l" defTabSz="1341150" rtl="0" eaLnBrk="1" latinLnBrk="0" hangingPunct="1">
        <a:lnSpc>
          <a:spcPct val="90000"/>
        </a:lnSpc>
        <a:spcBef>
          <a:spcPct val="0"/>
        </a:spcBef>
        <a:buNone/>
        <a:defRPr sz="4400" kern="1200" spc="-88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0" indent="0" algn="l" defTabSz="1341150" rtl="0" eaLnBrk="1" latinLnBrk="0" hangingPunct="1">
        <a:lnSpc>
          <a:spcPct val="90000"/>
        </a:lnSpc>
        <a:spcBef>
          <a:spcPts val="1760"/>
        </a:spcBef>
        <a:buClr>
          <a:schemeClr val="accent1"/>
        </a:buClr>
        <a:buFont typeface="Wingdings 2" pitchFamily="18" charset="2"/>
        <a:buNone/>
        <a:defRPr sz="4000" kern="1200">
          <a:solidFill>
            <a:schemeClr val="tx1">
              <a:lumMod val="65000"/>
              <a:lumOff val="35000"/>
            </a:schemeClr>
          </a:solidFill>
          <a:latin typeface="Franklin Gothic Book" panose="020B0503020102020204" pitchFamily="34" charset="0"/>
          <a:ea typeface="+mn-ea"/>
          <a:cs typeface="+mn-cs"/>
        </a:defRPr>
      </a:lvl1pPr>
      <a:lvl2pPr marL="1005863" indent="-268230" algn="l" defTabSz="1341150" rtl="0" eaLnBrk="1" latinLnBrk="0" hangingPunct="1">
        <a:lnSpc>
          <a:spcPct val="90000"/>
        </a:lnSpc>
        <a:spcBef>
          <a:spcPts val="367"/>
        </a:spcBef>
        <a:spcAft>
          <a:spcPts val="367"/>
        </a:spcAft>
        <a:buClr>
          <a:schemeClr val="accent1"/>
        </a:buClr>
        <a:buFont typeface="Wingdings 2" pitchFamily="18" charset="2"/>
        <a:buChar char=""/>
        <a:defRPr sz="3200" kern="1200">
          <a:solidFill>
            <a:schemeClr val="tx1">
              <a:lumMod val="65000"/>
              <a:lumOff val="35000"/>
            </a:schemeClr>
          </a:solidFill>
          <a:latin typeface="Franklin Gothic Book" panose="020B0503020102020204" pitchFamily="34" charset="0"/>
          <a:ea typeface="+mn-ea"/>
          <a:cs typeface="+mn-cs"/>
        </a:defRPr>
      </a:lvl2pPr>
      <a:lvl3pPr marL="1676438" indent="-268230" algn="l" defTabSz="1341150" rtl="0" eaLnBrk="1" latinLnBrk="0" hangingPunct="1">
        <a:lnSpc>
          <a:spcPct val="90000"/>
        </a:lnSpc>
        <a:spcBef>
          <a:spcPts val="367"/>
        </a:spcBef>
        <a:spcAft>
          <a:spcPts val="367"/>
        </a:spcAft>
        <a:buClr>
          <a:schemeClr val="accent1"/>
        </a:buClr>
        <a:buFont typeface="Wingdings 2" pitchFamily="18" charset="2"/>
        <a:buChar char=""/>
        <a:defRPr sz="3200" kern="1200">
          <a:solidFill>
            <a:schemeClr val="tx1">
              <a:lumMod val="65000"/>
              <a:lumOff val="35000"/>
            </a:schemeClr>
          </a:solidFill>
          <a:latin typeface="Franklin Gothic Book" panose="020B0503020102020204" pitchFamily="34" charset="0"/>
          <a:ea typeface="+mn-ea"/>
          <a:cs typeface="+mn-cs"/>
        </a:defRPr>
      </a:lvl3pPr>
      <a:lvl4pPr marL="2347013" indent="-268230" algn="l" defTabSz="1341150" rtl="0" eaLnBrk="1" latinLnBrk="0" hangingPunct="1">
        <a:lnSpc>
          <a:spcPct val="90000"/>
        </a:lnSpc>
        <a:spcBef>
          <a:spcPts val="367"/>
        </a:spcBef>
        <a:spcAft>
          <a:spcPts val="367"/>
        </a:spcAft>
        <a:buClr>
          <a:schemeClr val="accent1"/>
        </a:buClr>
        <a:buFont typeface="Wingdings 2" pitchFamily="18" charset="2"/>
        <a:buChar char=""/>
        <a:defRPr sz="3200" kern="1200">
          <a:solidFill>
            <a:schemeClr val="tx1">
              <a:lumMod val="65000"/>
              <a:lumOff val="35000"/>
            </a:schemeClr>
          </a:solidFill>
          <a:latin typeface="Franklin Gothic Book" panose="020B0503020102020204" pitchFamily="34" charset="0"/>
          <a:ea typeface="+mn-ea"/>
          <a:cs typeface="+mn-cs"/>
        </a:defRPr>
      </a:lvl4pPr>
      <a:lvl5pPr marL="3017589" indent="-268230" algn="l" defTabSz="1341150" rtl="0" eaLnBrk="1" latinLnBrk="0" hangingPunct="1">
        <a:lnSpc>
          <a:spcPct val="90000"/>
        </a:lnSpc>
        <a:spcBef>
          <a:spcPts val="367"/>
        </a:spcBef>
        <a:spcAft>
          <a:spcPts val="367"/>
        </a:spcAft>
        <a:buClr>
          <a:schemeClr val="accent1"/>
        </a:buClr>
        <a:buFont typeface="Wingdings 2" pitchFamily="18" charset="2"/>
        <a:buChar char=""/>
        <a:defRPr sz="3200" kern="1200">
          <a:solidFill>
            <a:schemeClr val="tx1">
              <a:lumMod val="65000"/>
              <a:lumOff val="35000"/>
            </a:schemeClr>
          </a:solidFill>
          <a:latin typeface="Franklin Gothic Book" panose="020B0503020102020204" pitchFamily="34" charset="0"/>
          <a:ea typeface="+mn-ea"/>
          <a:cs typeface="+mn-cs"/>
        </a:defRPr>
      </a:lvl5pPr>
      <a:lvl6pPr marL="3688164" indent="-335288" algn="l" defTabSz="1341150" rtl="0" eaLnBrk="1" latinLnBrk="0" hangingPunct="1">
        <a:lnSpc>
          <a:spcPct val="90000"/>
        </a:lnSpc>
        <a:spcBef>
          <a:spcPts val="367"/>
        </a:spcBef>
        <a:spcAft>
          <a:spcPts val="367"/>
        </a:spcAft>
        <a:buClr>
          <a:schemeClr val="accent1"/>
        </a:buClr>
        <a:buFont typeface="Wingdings 2" pitchFamily="18" charset="2"/>
        <a:buChar char=""/>
        <a:defRPr sz="1907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4358739" indent="-335288" algn="l" defTabSz="1341150" rtl="0" eaLnBrk="1" latinLnBrk="0" hangingPunct="1">
        <a:lnSpc>
          <a:spcPct val="90000"/>
        </a:lnSpc>
        <a:spcBef>
          <a:spcPts val="367"/>
        </a:spcBef>
        <a:spcAft>
          <a:spcPts val="367"/>
        </a:spcAft>
        <a:buClr>
          <a:schemeClr val="accent1"/>
        </a:buClr>
        <a:buFont typeface="Wingdings 2" pitchFamily="18" charset="2"/>
        <a:buChar char=""/>
        <a:defRPr sz="1907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5029314" indent="-335288" algn="l" defTabSz="1341150" rtl="0" eaLnBrk="1" latinLnBrk="0" hangingPunct="1">
        <a:lnSpc>
          <a:spcPct val="90000"/>
        </a:lnSpc>
        <a:spcBef>
          <a:spcPts val="367"/>
        </a:spcBef>
        <a:spcAft>
          <a:spcPts val="367"/>
        </a:spcAft>
        <a:buClr>
          <a:schemeClr val="accent1"/>
        </a:buClr>
        <a:buFont typeface="Wingdings 2" pitchFamily="18" charset="2"/>
        <a:buChar char=""/>
        <a:defRPr sz="1907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5699890" indent="-335288" algn="l" defTabSz="1341150" rtl="0" eaLnBrk="1" latinLnBrk="0" hangingPunct="1">
        <a:lnSpc>
          <a:spcPct val="90000"/>
        </a:lnSpc>
        <a:spcBef>
          <a:spcPts val="367"/>
        </a:spcBef>
        <a:spcAft>
          <a:spcPts val="367"/>
        </a:spcAft>
        <a:buClr>
          <a:schemeClr val="accent1"/>
        </a:buClr>
        <a:buFont typeface="Wingdings 2" pitchFamily="18" charset="2"/>
        <a:buChar char=""/>
        <a:defRPr sz="1907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1pPr>
      <a:lvl2pPr marL="670575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34115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3pPr>
      <a:lvl4pPr marL="201172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268230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7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02345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4694027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364602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 descr="Marker">
            <a:extLst>
              <a:ext uri="{FF2B5EF4-FFF2-40B4-BE49-F238E27FC236}">
                <a16:creationId xmlns:a16="http://schemas.microsoft.com/office/drawing/2014/main" id="{09224294-28B1-4F44-888D-82C86AFB5C1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28831" y="3443283"/>
            <a:ext cx="700090" cy="71692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DF3EEC3-EDFA-4F4C-80FB-BC7B98471EDF}"/>
              </a:ext>
            </a:extLst>
          </p:cNvPr>
          <p:cNvSpPr txBox="1"/>
          <p:nvPr/>
        </p:nvSpPr>
        <p:spPr>
          <a:xfrm>
            <a:off x="1417982" y="1364974"/>
            <a:ext cx="5420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Copy and paste these symbols onto the slides as needed.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096655-9BC7-4565-91E0-E1D28D98CF37}"/>
              </a:ext>
            </a:extLst>
          </p:cNvPr>
          <p:cNvSpPr/>
          <p:nvPr/>
        </p:nvSpPr>
        <p:spPr>
          <a:xfrm>
            <a:off x="5910324" y="5152170"/>
            <a:ext cx="5966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aseline="-6000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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E2C9925-B2F8-4466-9AD1-9086888635AD}"/>
              </a:ext>
            </a:extLst>
          </p:cNvPr>
          <p:cNvSpPr/>
          <p:nvPr/>
        </p:nvSpPr>
        <p:spPr>
          <a:xfrm>
            <a:off x="3465298" y="5152170"/>
            <a:ext cx="5966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aseline="-6000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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560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1E0DB81-1351-4FD6-917F-CC0D3C0DA7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Southern Africa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66899C-F2ED-4288-BC67-9C5CE98CD7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1813-1873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365E33-74BB-4106-9D66-B47B66022D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 Scottish pioneer missionary and scientific investigator, Livingstone explored Africa in search of a trade route that would help to end slave trade.</a:t>
            </a: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943" b="3943"/>
          <a:stretch>
            <a:fillRect/>
          </a:stretch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DCF1BC-CF5B-4F32-9838-1F63AC1FB8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David Livingstone</a:t>
            </a:r>
          </a:p>
        </p:txBody>
      </p:sp>
      <p:pic>
        <p:nvPicPr>
          <p:cNvPr id="8" name="Graphic 1" descr="Marker">
            <a:extLst>
              <a:ext uri="{FF2B5EF4-FFF2-40B4-BE49-F238E27FC236}">
                <a16:creationId xmlns:a16="http://schemas.microsoft.com/office/drawing/2014/main" id="{09224294-28B1-4F44-888D-82C86AFB5C1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56131" y="3855071"/>
            <a:ext cx="700090" cy="71692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D096655-9BC7-4565-91E0-E1D28D98CF37}"/>
              </a:ext>
            </a:extLst>
          </p:cNvPr>
          <p:cNvSpPr/>
          <p:nvPr/>
        </p:nvSpPr>
        <p:spPr>
          <a:xfrm>
            <a:off x="6419984" y="5152170"/>
            <a:ext cx="5966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aseline="-6000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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2C9925-B2F8-4466-9AD1-9086888635AD}"/>
              </a:ext>
            </a:extLst>
          </p:cNvPr>
          <p:cNvSpPr/>
          <p:nvPr/>
        </p:nvSpPr>
        <p:spPr>
          <a:xfrm>
            <a:off x="2655829" y="5152170"/>
            <a:ext cx="5966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aseline="-6000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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827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1E0DB81-1351-4FD6-917F-CC0D3C0DA7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Nigeria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66899C-F2ED-4288-BC67-9C5CE98CD7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1848-1915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365E33-74BB-4106-9D66-B47B66022D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 Scottish missionary to Nigeria, Slessor gained the trust of the locals, spread Christianity, and stopped the practice of infanticide of twins.</a:t>
            </a: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63" b="16021"/>
          <a:stretch/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DCF1BC-CF5B-4F32-9838-1F63AC1FB8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Mary Slessor</a:t>
            </a:r>
          </a:p>
        </p:txBody>
      </p:sp>
      <p:pic>
        <p:nvPicPr>
          <p:cNvPr id="8" name="Graphic 1" descr="Marker">
            <a:extLst>
              <a:ext uri="{FF2B5EF4-FFF2-40B4-BE49-F238E27FC236}">
                <a16:creationId xmlns:a16="http://schemas.microsoft.com/office/drawing/2014/main" id="{09224294-28B1-4F44-888D-82C86AFB5C1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36243" y="3207885"/>
            <a:ext cx="700090" cy="71692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D096655-9BC7-4565-91E0-E1D28D98CF37}"/>
              </a:ext>
            </a:extLst>
          </p:cNvPr>
          <p:cNvSpPr/>
          <p:nvPr/>
        </p:nvSpPr>
        <p:spPr>
          <a:xfrm>
            <a:off x="5580544" y="5152170"/>
            <a:ext cx="5966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aseline="-6000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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2C9925-B2F8-4466-9AD1-9086888635AD}"/>
              </a:ext>
            </a:extLst>
          </p:cNvPr>
          <p:cNvSpPr/>
          <p:nvPr/>
        </p:nvSpPr>
        <p:spPr>
          <a:xfrm>
            <a:off x="3510268" y="5152170"/>
            <a:ext cx="5966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aseline="-6000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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493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1E0DB81-1351-4FD6-917F-CC0D3C0DA7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South Africa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66899C-F2ED-4288-BC67-9C5CE98CD7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1795-1883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365E33-74BB-4106-9D66-B47B66022D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 Scottish missionary to Africa who worked passionately and endured hardship, Moffat was the first translator of the Bible into the Setswana language.</a:t>
            </a: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09" b="6609"/>
          <a:stretch>
            <a:fillRect/>
          </a:stretch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DCF1BC-CF5B-4F32-9838-1F63AC1FB8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Robert Moffat</a:t>
            </a:r>
          </a:p>
        </p:txBody>
      </p:sp>
      <p:pic>
        <p:nvPicPr>
          <p:cNvPr id="8" name="Graphic 1" descr="Marker">
            <a:extLst>
              <a:ext uri="{FF2B5EF4-FFF2-40B4-BE49-F238E27FC236}">
                <a16:creationId xmlns:a16="http://schemas.microsoft.com/office/drawing/2014/main" id="{09224294-28B1-4F44-888D-82C86AFB5C1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86288" y="4213536"/>
            <a:ext cx="700090" cy="71692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D096655-9BC7-4565-91E0-E1D28D98CF37}"/>
              </a:ext>
            </a:extLst>
          </p:cNvPr>
          <p:cNvSpPr/>
          <p:nvPr/>
        </p:nvSpPr>
        <p:spPr>
          <a:xfrm>
            <a:off x="6075214" y="5152170"/>
            <a:ext cx="5966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aseline="-6000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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2C9925-B2F8-4466-9AD1-9086888635AD}"/>
              </a:ext>
            </a:extLst>
          </p:cNvPr>
          <p:cNvSpPr/>
          <p:nvPr/>
        </p:nvSpPr>
        <p:spPr>
          <a:xfrm>
            <a:off x="2970628" y="5152170"/>
            <a:ext cx="5966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aseline="-6000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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709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1E0DB81-1351-4FD6-917F-CC0D3C0DA7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Congo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66899C-F2ED-4288-BC67-9C5CE98CD7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1925-2016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365E33-74BB-4106-9D66-B47B66022D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An English missionary and doctor, </a:t>
            </a:r>
            <a:r>
              <a:rPr lang="en-US" dirty="0" err="1"/>
              <a:t>Roseveare</a:t>
            </a:r>
            <a:r>
              <a:rPr lang="en-US" dirty="0"/>
              <a:t> worked in the Congo to rebuild a nation where she had been mistreated.</a:t>
            </a:r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73" b="10652"/>
          <a:stretch/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DCF1BC-CF5B-4F32-9838-1F63AC1FB8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Helen </a:t>
            </a:r>
            <a:r>
              <a:rPr lang="en-US" dirty="0" err="1"/>
              <a:t>Roseveare</a:t>
            </a:r>
            <a:endParaRPr lang="en-US" dirty="0"/>
          </a:p>
        </p:txBody>
      </p:sp>
      <p:pic>
        <p:nvPicPr>
          <p:cNvPr id="7" name="Graphic 1" descr="Marker">
            <a:extLst>
              <a:ext uri="{FF2B5EF4-FFF2-40B4-BE49-F238E27FC236}">
                <a16:creationId xmlns:a16="http://schemas.microsoft.com/office/drawing/2014/main" id="{09224294-28B1-4F44-888D-82C86AFB5C1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00581" y="3384317"/>
            <a:ext cx="700090" cy="71692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D096655-9BC7-4565-91E0-E1D28D98CF37}"/>
              </a:ext>
            </a:extLst>
          </p:cNvPr>
          <p:cNvSpPr/>
          <p:nvPr/>
        </p:nvSpPr>
        <p:spPr>
          <a:xfrm>
            <a:off x="5505594" y="5152170"/>
            <a:ext cx="5966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aseline="-6000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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2C9925-B2F8-4466-9AD1-9086888635AD}"/>
              </a:ext>
            </a:extLst>
          </p:cNvPr>
          <p:cNvSpPr/>
          <p:nvPr/>
        </p:nvSpPr>
        <p:spPr>
          <a:xfrm>
            <a:off x="3600208" y="5152170"/>
            <a:ext cx="5966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aseline="-6000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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549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1E0DB81-1351-4FD6-917F-CC0D3C0DA7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Morocco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66899C-F2ED-4288-BC67-9C5CE98CD7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1878-1967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365E33-74BB-4106-9D66-B47B66022D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An American missionary in Morocco for fifty years, Cary persevered in translation and evangelism among the Muslims.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81E2662-F0AD-47BE-A519-7E1C2553669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DCF1BC-CF5B-4F32-9838-1F63AC1FB8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Maude Cary</a:t>
            </a:r>
          </a:p>
        </p:txBody>
      </p:sp>
      <p:pic>
        <p:nvPicPr>
          <p:cNvPr id="7" name="Graphic 1" descr="Marker">
            <a:extLst>
              <a:ext uri="{FF2B5EF4-FFF2-40B4-BE49-F238E27FC236}">
                <a16:creationId xmlns:a16="http://schemas.microsoft.com/office/drawing/2014/main" id="{09224294-28B1-4F44-888D-82C86AFB5C1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86198" y="2535115"/>
            <a:ext cx="700090" cy="71692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D096655-9BC7-4565-91E0-E1D28D98CF37}"/>
              </a:ext>
            </a:extLst>
          </p:cNvPr>
          <p:cNvSpPr/>
          <p:nvPr/>
        </p:nvSpPr>
        <p:spPr>
          <a:xfrm>
            <a:off x="5745434" y="5152170"/>
            <a:ext cx="5966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aseline="-6000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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2C9925-B2F8-4466-9AD1-9086888635AD}"/>
              </a:ext>
            </a:extLst>
          </p:cNvPr>
          <p:cNvSpPr/>
          <p:nvPr/>
        </p:nvSpPr>
        <p:spPr>
          <a:xfrm>
            <a:off x="3345378" y="5152170"/>
            <a:ext cx="5966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aseline="-6000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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578334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8C6B2A209F8749AEDF640C6A37864C" ma:contentTypeVersion="41" ma:contentTypeDescription="Create a new document." ma:contentTypeScope="" ma:versionID="57ea8bfb15eb51a8cc1546b59808e219">
  <xsd:schema xmlns:xsd="http://www.w3.org/2001/XMLSchema" xmlns:xs="http://www.w3.org/2001/XMLSchema" xmlns:p="http://schemas.microsoft.com/office/2006/metadata/properties" xmlns:ns3="9228c69d-0130-4d82-bb79-ba99f0a381de" xmlns:ns4="e93129b2-33e6-4c29-a69b-406e85c96cf0" targetNamespace="http://schemas.microsoft.com/office/2006/metadata/properties" ma:root="true" ma:fieldsID="82fa0a4b267962e39c45773fcbf49448" ns3:_="" ns4:_="">
    <xsd:import namespace="9228c69d-0130-4d82-bb79-ba99f0a381de"/>
    <xsd:import namespace="e93129b2-33e6-4c29-a69b-406e85c96cf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3:LastSharedByUser" minOccurs="0"/>
                <xsd:element ref="ns3:LastSharedByTime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MediaServiceOCR" minOccurs="0"/>
                <xsd:element ref="ns4:MediaServiceLocation" minOccurs="0"/>
                <xsd:element ref="ns4:MediaServiceEventHashCode" minOccurs="0"/>
                <xsd:element ref="ns4:MediaServiceGenerationTime" minOccurs="0"/>
                <xsd:element ref="ns4:NotebookType" minOccurs="0"/>
                <xsd:element ref="ns4:FolderType" minOccurs="0"/>
                <xsd:element ref="ns4:CultureName" minOccurs="0"/>
                <xsd:element ref="ns4:AppVersion" minOccurs="0"/>
                <xsd:element ref="ns4:TeamsChannelId" minOccurs="0"/>
                <xsd:element ref="ns4:Owner" minOccurs="0"/>
                <xsd:element ref="ns4:Math_Settings" minOccurs="0"/>
                <xsd:element ref="ns4:DefaultSectionNames" minOccurs="0"/>
                <xsd:element ref="ns4:Templates" minOccurs="0"/>
                <xsd:element ref="ns4:Teachers" minOccurs="0"/>
                <xsd:element ref="ns4:Students" minOccurs="0"/>
                <xsd:element ref="ns4:Student_Groups" minOccurs="0"/>
                <xsd:element ref="ns4:Distribution_Groups" minOccurs="0"/>
                <xsd:element ref="ns4:LMS_Mapping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Is_Collaboration_Space_Locked" minOccurs="0"/>
                <xsd:element ref="ns4:IsNotebookLocked" minOccurs="0"/>
                <xsd:element ref="ns4:Leaders" minOccurs="0"/>
                <xsd:element ref="ns4:Members" minOccurs="0"/>
                <xsd:element ref="ns4:Member_Groups" minOccurs="0"/>
                <xsd:element ref="ns4:Invited_Leaders" minOccurs="0"/>
                <xsd:element ref="ns4:Invited_Members" minOccurs="0"/>
                <xsd:element ref="ns4:Has_Leaders_Only_SectionGroup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28c69d-0130-4d82-bb79-ba99f0a381d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3129b2-33e6-4c29-a69b-406e85c96c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6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NotebookType" ma:index="21" nillable="true" ma:displayName="Notebook Type" ma:internalName="NotebookType">
      <xsd:simpleType>
        <xsd:restriction base="dms:Text"/>
      </xsd:simpleType>
    </xsd:element>
    <xsd:element name="FolderType" ma:index="22" nillable="true" ma:displayName="Folder Type" ma:internalName="FolderType">
      <xsd:simpleType>
        <xsd:restriction base="dms:Text"/>
      </xsd:simpleType>
    </xsd:element>
    <xsd:element name="CultureName" ma:index="23" nillable="true" ma:displayName="Culture Name" ma:internalName="CultureName">
      <xsd:simpleType>
        <xsd:restriction base="dms:Text"/>
      </xsd:simpleType>
    </xsd:element>
    <xsd:element name="AppVersion" ma:index="24" nillable="true" ma:displayName="App Version" ma:internalName="AppVersion">
      <xsd:simpleType>
        <xsd:restriction base="dms:Text"/>
      </xsd:simpleType>
    </xsd:element>
    <xsd:element name="TeamsChannelId" ma:index="25" nillable="true" ma:displayName="Teams Channel Id" ma:internalName="TeamsChannelId">
      <xsd:simpleType>
        <xsd:restriction base="dms:Text"/>
      </xsd:simpleType>
    </xsd:element>
    <xsd:element name="Owner" ma:index="26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7" nillable="true" ma:displayName="Math Settings" ma:internalName="Math_Settings">
      <xsd:simpleType>
        <xsd:restriction base="dms:Text"/>
      </xsd:simpleType>
    </xsd:element>
    <xsd:element name="DefaultSectionNames" ma:index="28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9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30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31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2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3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4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5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6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7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8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9" nillable="true" ma:displayName="Is Collaboration Space Locked" ma:internalName="Is_Collaboration_Space_Locked">
      <xsd:simpleType>
        <xsd:restriction base="dms:Boolean"/>
      </xsd:simpleType>
    </xsd:element>
    <xsd:element name="IsNotebookLocked" ma:index="40" nillable="true" ma:displayName="Is Notebook Locked" ma:internalName="IsNotebookLocked">
      <xsd:simpleType>
        <xsd:restriction base="dms:Boolean"/>
      </xsd:simpleType>
    </xsd:element>
    <xsd:element name="Leaders" ma:index="41" nillable="true" ma:displayName="Leaders" ma:internalName="Lead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s" ma:index="42" nillable="true" ma:displayName="Members" ma:internalName="Memb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_Groups" ma:index="43" nillable="true" ma:displayName="Member Groups" ma:internalName="Member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Leaders" ma:index="44" nillable="true" ma:displayName="Invited Leaders" ma:internalName="Invited_Leaders">
      <xsd:simpleType>
        <xsd:restriction base="dms:Note">
          <xsd:maxLength value="255"/>
        </xsd:restriction>
      </xsd:simpleType>
    </xsd:element>
    <xsd:element name="Invited_Members" ma:index="45" nillable="true" ma:displayName="Invited Members" ma:internalName="Invited_Members">
      <xsd:simpleType>
        <xsd:restriction base="dms:Note">
          <xsd:maxLength value="255"/>
        </xsd:restriction>
      </xsd:simpleType>
    </xsd:element>
    <xsd:element name="Has_Leaders_Only_SectionGroup" ma:index="46" nillable="true" ma:displayName="Has Leaders Only SectionGroup" ma:internalName="Has_Leaders_Only_SectionGroup">
      <xsd:simpleType>
        <xsd:restriction base="dms:Boolean"/>
      </xsd:simpleType>
    </xsd:element>
    <xsd:element name="MediaServiceAutoKeyPoints" ma:index="4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vited_Members xmlns="e93129b2-33e6-4c29-a69b-406e85c96cf0" xsi:nil="true"/>
    <Invited_Students xmlns="e93129b2-33e6-4c29-a69b-406e85c96cf0" xsi:nil="true"/>
    <CultureName xmlns="e93129b2-33e6-4c29-a69b-406e85c96cf0" xsi:nil="true"/>
    <Students xmlns="e93129b2-33e6-4c29-a69b-406e85c96cf0">
      <UserInfo>
        <DisplayName/>
        <AccountId xsi:nil="true"/>
        <AccountType/>
      </UserInfo>
    </Students>
    <AppVersion xmlns="e93129b2-33e6-4c29-a69b-406e85c96cf0" xsi:nil="true"/>
    <TeamsChannelId xmlns="e93129b2-33e6-4c29-a69b-406e85c96cf0" xsi:nil="true"/>
    <FolderType xmlns="e93129b2-33e6-4c29-a69b-406e85c96cf0" xsi:nil="true"/>
    <Owner xmlns="e93129b2-33e6-4c29-a69b-406e85c96cf0">
      <UserInfo>
        <DisplayName/>
        <AccountId xsi:nil="true"/>
        <AccountType/>
      </UserInfo>
    </Owner>
    <Is_Collaboration_Space_Locked xmlns="e93129b2-33e6-4c29-a69b-406e85c96cf0" xsi:nil="true"/>
    <NotebookType xmlns="e93129b2-33e6-4c29-a69b-406e85c96cf0" xsi:nil="true"/>
    <Student_Groups xmlns="e93129b2-33e6-4c29-a69b-406e85c96cf0">
      <UserInfo>
        <DisplayName/>
        <AccountId xsi:nil="true"/>
        <AccountType/>
      </UserInfo>
    </Student_Groups>
    <Math_Settings xmlns="e93129b2-33e6-4c29-a69b-406e85c96cf0" xsi:nil="true"/>
    <DefaultSectionNames xmlns="e93129b2-33e6-4c29-a69b-406e85c96cf0" xsi:nil="true"/>
    <Distribution_Groups xmlns="e93129b2-33e6-4c29-a69b-406e85c96cf0" xsi:nil="true"/>
    <Leaders xmlns="e93129b2-33e6-4c29-a69b-406e85c96cf0">
      <UserInfo>
        <DisplayName/>
        <AccountId xsi:nil="true"/>
        <AccountType/>
      </UserInfo>
    </Leaders>
    <Templates xmlns="e93129b2-33e6-4c29-a69b-406e85c96cf0" xsi:nil="true"/>
    <Self_Registration_Enabled xmlns="e93129b2-33e6-4c29-a69b-406e85c96cf0" xsi:nil="true"/>
    <Has_Teacher_Only_SectionGroup xmlns="e93129b2-33e6-4c29-a69b-406e85c96cf0" xsi:nil="true"/>
    <Members xmlns="e93129b2-33e6-4c29-a69b-406e85c96cf0">
      <UserInfo>
        <DisplayName/>
        <AccountId xsi:nil="true"/>
        <AccountType/>
      </UserInfo>
    </Members>
    <Member_Groups xmlns="e93129b2-33e6-4c29-a69b-406e85c96cf0">
      <UserInfo>
        <DisplayName/>
        <AccountId xsi:nil="true"/>
        <AccountType/>
      </UserInfo>
    </Member_Groups>
    <LMS_Mappings xmlns="e93129b2-33e6-4c29-a69b-406e85c96cf0" xsi:nil="true"/>
    <Invited_Teachers xmlns="e93129b2-33e6-4c29-a69b-406e85c96cf0" xsi:nil="true"/>
    <IsNotebookLocked xmlns="e93129b2-33e6-4c29-a69b-406e85c96cf0" xsi:nil="true"/>
    <Invited_Leaders xmlns="e93129b2-33e6-4c29-a69b-406e85c96cf0" xsi:nil="true"/>
    <Teachers xmlns="e93129b2-33e6-4c29-a69b-406e85c96cf0">
      <UserInfo>
        <DisplayName/>
        <AccountId xsi:nil="true"/>
        <AccountType/>
      </UserInfo>
    </Teachers>
    <Has_Leaders_Only_SectionGroup xmlns="e93129b2-33e6-4c29-a69b-406e85c96cf0" xsi:nil="true"/>
  </documentManagement>
</p:properties>
</file>

<file path=customXml/itemProps1.xml><?xml version="1.0" encoding="utf-8"?>
<ds:datastoreItem xmlns:ds="http://schemas.openxmlformats.org/officeDocument/2006/customXml" ds:itemID="{FE445A5F-95FD-4B45-BF1A-BBE0ED7E4E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228c69d-0130-4d82-bb79-ba99f0a381de"/>
    <ds:schemaRef ds:uri="e93129b2-33e6-4c29-a69b-406e85c96c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F9B9D80-D2E2-4277-ADC7-06B621A0E5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D5C7275-47BA-4EF4-A095-EA0D3D7607D9}">
  <ds:schemaRefs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9228c69d-0130-4d82-bb79-ba99f0a381de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  <ds:schemaRef ds:uri="e93129b2-33e6-4c29-a69b-406e85c96cf0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185</TotalTime>
  <Words>161</Words>
  <Application>Microsoft Office PowerPoint</Application>
  <PresentationFormat>Custom</PresentationFormat>
  <Paragraphs>33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Calibri</vt:lpstr>
      <vt:lpstr>Corbel</vt:lpstr>
      <vt:lpstr>Franklin Gothic Book</vt:lpstr>
      <vt:lpstr>Quentin</vt:lpstr>
      <vt:lpstr>Wingdings 2</vt:lpstr>
      <vt:lpstr>Frame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Piper Burdge</dc:creator>
  <cp:lastModifiedBy>Piper Burdge</cp:lastModifiedBy>
  <cp:revision>41</cp:revision>
  <dcterms:created xsi:type="dcterms:W3CDTF">2019-08-07T03:24:19Z</dcterms:created>
  <dcterms:modified xsi:type="dcterms:W3CDTF">2019-08-10T19:47:10Z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0x0101006E8C6B2A209F8749AEDF640C6A37864C</vt:lpwstr>
  </property>
</Properties>
</file>