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17"/>
  </p:notesMasterIdLst>
  <p:sldIdLst>
    <p:sldId id="269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55448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34E"/>
    <a:srgbClr val="88BA7F"/>
    <a:srgbClr val="4F9636"/>
    <a:srgbClr val="549E39"/>
    <a:srgbClr val="000000"/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95232" autoAdjust="0"/>
  </p:normalViewPr>
  <p:slideViewPr>
    <p:cSldViewPr snapToGrid="0" showGuides="1">
      <p:cViewPr varScale="1">
        <p:scale>
          <a:sx n="72" d="100"/>
          <a:sy n="72" d="100"/>
        </p:scale>
        <p:origin x="1338" y="7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per Burdge" userId="872b05cb-4bc4-4b5f-a6f9-50a16405a0ca" providerId="ADAL" clId="{73B6DF11-5668-48DF-BC8C-93C943DB1028}"/>
    <pc:docChg chg="modMainMaster">
      <pc:chgData name="Piper Burdge" userId="872b05cb-4bc4-4b5f-a6f9-50a16405a0ca" providerId="ADAL" clId="{73B6DF11-5668-48DF-BC8C-93C943DB1028}" dt="2019-08-07T14:10:39.082" v="1" actId="207"/>
      <pc:docMkLst>
        <pc:docMk/>
      </pc:docMkLst>
      <pc:sldMasterChg chg="modSldLayout">
        <pc:chgData name="Piper Burdge" userId="872b05cb-4bc4-4b5f-a6f9-50a16405a0ca" providerId="ADAL" clId="{73B6DF11-5668-48DF-BC8C-93C943DB1028}" dt="2019-08-07T14:10:39.082" v="1" actId="207"/>
        <pc:sldMasterMkLst>
          <pc:docMk/>
          <pc:sldMasterMk cId="2684661285" sldId="2147483702"/>
        </pc:sldMasterMkLst>
        <pc:sldLayoutChg chg="modSp">
          <pc:chgData name="Piper Burdge" userId="872b05cb-4bc4-4b5f-a6f9-50a16405a0ca" providerId="ADAL" clId="{73B6DF11-5668-48DF-BC8C-93C943DB1028}" dt="2019-08-07T14:10:39.082" v="1" actId="207"/>
          <pc:sldLayoutMkLst>
            <pc:docMk/>
            <pc:sldMasterMk cId="2684661285" sldId="2147483702"/>
            <pc:sldLayoutMk cId="3382256219" sldId="2147483709"/>
          </pc:sldLayoutMkLst>
          <pc:spChg chg="mod">
            <ac:chgData name="Piper Burdge" userId="872b05cb-4bc4-4b5f-a6f9-50a16405a0ca" providerId="ADAL" clId="{73B6DF11-5668-48DF-BC8C-93C943DB1028}" dt="2019-08-07T14:09:34.114" v="0" actId="207"/>
            <ac:spMkLst>
              <pc:docMk/>
              <pc:sldMasterMk cId="2684661285" sldId="2147483702"/>
              <pc:sldLayoutMk cId="3382256219" sldId="2147483709"/>
              <ac:spMk id="10" creationId="{C0662122-C8D3-44EC-80E7-70CFCA300FF8}"/>
            </ac:spMkLst>
          </pc:spChg>
          <pc:spChg chg="mod">
            <ac:chgData name="Piper Burdge" userId="872b05cb-4bc4-4b5f-a6f9-50a16405a0ca" providerId="ADAL" clId="{73B6DF11-5668-48DF-BC8C-93C943DB1028}" dt="2019-08-07T14:10:39.082" v="1" actId="207"/>
            <ac:spMkLst>
              <pc:docMk/>
              <pc:sldMasterMk cId="2684661285" sldId="2147483702"/>
              <pc:sldLayoutMk cId="3382256219" sldId="2147483709"/>
              <ac:spMk id="12" creationId="{672F5421-7441-475B-9FAB-A1329B205F4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AE71-563C-48F9-B34E-8C80A7984461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6444F-9B8A-4A33-A1B4-1BAA6F60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World_Map_WSF.svg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graphy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A12800-EBCD-4B59-8730-1EB4D37173D1}"/>
              </a:ext>
            </a:extLst>
          </p:cNvPr>
          <p:cNvSpPr/>
          <p:nvPr userDrawn="1"/>
        </p:nvSpPr>
        <p:spPr>
          <a:xfrm>
            <a:off x="0" y="6666492"/>
            <a:ext cx="15544800" cy="2901903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658736-18FA-4D60-BA3F-E8C69EF8676A}"/>
              </a:ext>
            </a:extLst>
          </p:cNvPr>
          <p:cNvSpPr/>
          <p:nvPr userDrawn="1"/>
        </p:nvSpPr>
        <p:spPr>
          <a:xfrm>
            <a:off x="0" y="6488924"/>
            <a:ext cx="15544800" cy="349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62122-C8D3-44EC-80E7-70CFCA300FF8}"/>
              </a:ext>
            </a:extLst>
          </p:cNvPr>
          <p:cNvSpPr/>
          <p:nvPr userDrawn="1"/>
        </p:nvSpPr>
        <p:spPr>
          <a:xfrm>
            <a:off x="0" y="6569750"/>
            <a:ext cx="15544800" cy="2738023"/>
          </a:xfrm>
          <a:prstGeom prst="rect">
            <a:avLst/>
          </a:prstGeom>
          <a:solidFill>
            <a:srgbClr val="4F963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B7DC31-C15B-44EB-9385-974ED8581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9394" y="1199297"/>
            <a:ext cx="8850034" cy="46683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2F5421-7441-475B-9FAB-A1329B205F41}"/>
              </a:ext>
            </a:extLst>
          </p:cNvPr>
          <p:cNvSpPr/>
          <p:nvPr userDrawn="1"/>
        </p:nvSpPr>
        <p:spPr>
          <a:xfrm>
            <a:off x="0" y="326273"/>
            <a:ext cx="15544800" cy="137160"/>
          </a:xfrm>
          <a:prstGeom prst="rect">
            <a:avLst/>
          </a:prstGeom>
          <a:solidFill>
            <a:srgbClr val="4F9636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BF034A-2CC9-408C-A546-0420D45F498B}"/>
              </a:ext>
            </a:extLst>
          </p:cNvPr>
          <p:cNvSpPr/>
          <p:nvPr userDrawn="1"/>
        </p:nvSpPr>
        <p:spPr>
          <a:xfrm>
            <a:off x="9033499" y="228600"/>
            <a:ext cx="6128742" cy="9601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rgbClr val="BABEBE"/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54BB5BC-E914-4EA3-91D3-F61240BBDD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476" y="5152170"/>
            <a:ext cx="8394192" cy="1077913"/>
          </a:xfrm>
        </p:spPr>
        <p:txBody>
          <a:bodyPr/>
          <a:lstStyle>
            <a:lvl1pPr algn="ctr">
              <a:defRPr/>
            </a:lvl1pPr>
          </a:lstStyle>
          <a:p>
            <a:pPr marL="519112" algn="ctr">
              <a:buClr>
                <a:schemeClr val="accent1">
                  <a:lumMod val="50000"/>
                </a:schemeClr>
              </a:buClr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Country</a:t>
            </a:r>
            <a:endParaRPr lang="en-US" sz="5400" baseline="-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A1D0162-6A94-4A6A-9A62-615D2285D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964238"/>
            <a:ext cx="15162212" cy="2895600"/>
          </a:xfrm>
        </p:spPr>
        <p:txBody>
          <a:bodyPr anchor="b">
            <a:noAutofit/>
          </a:bodyPr>
          <a:lstStyle>
            <a:lvl1pPr>
              <a:defRPr lang="en-US" sz="12000" b="1" spc="-88" baseline="0" dirty="0">
                <a:solidFill>
                  <a:srgbClr val="FFFFFF"/>
                </a:solidFill>
                <a:effectLst>
                  <a:outerShdw blurRad="228600" dist="63500" dir="5400000" algn="ctr" rotWithShape="0">
                    <a:schemeClr val="bg1">
                      <a:lumMod val="65000"/>
                    </a:schemeClr>
                  </a:outerShdw>
                </a:effectLst>
                <a:latin typeface="Quentin" panose="02000506000000020002" pitchFamily="50" charset="0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First Last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1647639-C949-4544-BB06-BBFF81EDCB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038" y="8458199"/>
            <a:ext cx="8826500" cy="1452563"/>
          </a:xfr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lang="en-US" cap="none" spc="0" baseline="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pPr marL="519112" lvl="0" algn="ctr">
              <a:buClr>
                <a:schemeClr val="accent1">
                  <a:lumMod val="50000"/>
                </a:schemeClr>
              </a:buClr>
            </a:pPr>
            <a:r>
              <a:rPr lang="en-US" dirty="0"/>
              <a:t>birth-death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F4DDA2F-9241-42F0-A4E4-8ECF48B7C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71001" y="463550"/>
            <a:ext cx="5681662" cy="2716213"/>
          </a:xfrm>
        </p:spPr>
        <p:txBody>
          <a:bodyPr anchor="t">
            <a:normAutofit/>
          </a:bodyPr>
          <a:lstStyle>
            <a:lvl1pPr>
              <a:defRPr lang="en-US" sz="3200" dirty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>
              <a:buClr>
                <a:schemeClr val="accent1">
                  <a:lumMod val="50000"/>
                </a:schemeClr>
              </a:buClr>
            </a:pPr>
            <a:r>
              <a:rPr lang="en-US" dirty="0"/>
              <a:t>Sentence description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1E0CF3A-70D6-476A-87DF-B427C33D59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5300" y="2717800"/>
            <a:ext cx="5486400" cy="6858000"/>
          </a:xfr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5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77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" y="1113129"/>
            <a:ext cx="4390578" cy="7818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2472" y="1648296"/>
            <a:ext cx="3758040" cy="6748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065227" y="1113129"/>
            <a:ext cx="489661" cy="781873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3317" y="1267358"/>
            <a:ext cx="9326880" cy="7510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643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EBC0AC-CD45-489A-B95E-1693E0B76DC0}" type="datetimeFigureOut">
              <a:rPr lang="en-US" smtClean="0"/>
              <a:t>8/10/2019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3317" y="9322649"/>
            <a:ext cx="7537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558524" y="9322649"/>
            <a:ext cx="1951932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13" b="1">
                <a:solidFill>
                  <a:schemeClr val="accent1"/>
                </a:solidFill>
              </a:defRPr>
            </a:lvl1pPr>
          </a:lstStyle>
          <a:p>
            <a:fld id="{35B41D04-2DD8-469A-ABDD-1622C83AF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4400" kern="1200" spc="-88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1341150" rtl="0" eaLnBrk="1" latinLnBrk="0" hangingPunct="1">
        <a:lnSpc>
          <a:spcPct val="90000"/>
        </a:lnSpc>
        <a:spcBef>
          <a:spcPts val="1760"/>
        </a:spcBef>
        <a:buClr>
          <a:schemeClr val="accent1"/>
        </a:buClr>
        <a:buFont typeface="Wingdings 2" pitchFamily="18" charset="2"/>
        <a:buNone/>
        <a:defRPr sz="40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100586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676438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2347013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3017589" indent="-268230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367"/>
        </a:spcBef>
        <a:spcAft>
          <a:spcPts val="367"/>
        </a:spcAft>
        <a:buClr>
          <a:schemeClr val="accent1"/>
        </a:buClr>
        <a:buFont typeface="Wingdings 2" pitchFamily="18" charset="2"/>
        <a:buChar char=""/>
        <a:defRPr sz="19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F3EEC3-EDFA-4F4C-80FB-BC7B98471EDF}"/>
              </a:ext>
            </a:extLst>
          </p:cNvPr>
          <p:cNvSpPr txBox="1"/>
          <p:nvPr/>
        </p:nvSpPr>
        <p:spPr>
          <a:xfrm>
            <a:off x="1417982" y="1364974"/>
            <a:ext cx="542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and paste these symbols onto the slides as needed.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91032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4652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6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Ecuador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1927-1956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While attempting to evangelize a remote tribe in Ecuador, Elliot was killed by natives whom his widow later reached with the gospel.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1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86" b="5986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Jim Elliot</a:t>
            </a:r>
          </a:p>
        </p:txBody>
      </p:sp>
      <p:pic>
        <p:nvPicPr>
          <p:cNvPr id="7" name="Graphic 26" descr="Marker">
            <a:extLst>
              <a:ext uri="{FF2B5EF4-FFF2-40B4-BE49-F238E27FC236}">
                <a16:creationId xmlns:a16="http://schemas.microsoft.com/office/drawing/2014/main" id="{8E4B8FBD-399F-42F6-B7C3-BBD960389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7541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153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Ecuador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1914-1994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Returning in forgiveness to the tribe that had martyred her brother Nate, Rachel reached the Huaorani  with the gospel.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" b="21332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Rachel Saint</a:t>
            </a:r>
          </a:p>
        </p:txBody>
      </p:sp>
      <p:pic>
        <p:nvPicPr>
          <p:cNvPr id="7" name="Graphic 26" descr="Marker">
            <a:extLst>
              <a:ext uri="{FF2B5EF4-FFF2-40B4-BE49-F238E27FC236}">
                <a16:creationId xmlns:a16="http://schemas.microsoft.com/office/drawing/2014/main" id="{8E4B8FBD-399F-42F6-B7C3-BBD960389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7541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153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7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Ecuador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1923-1956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Saint was the first of five missionaries to be killed by Huaorani  in Ecuador. His son was later baptized by the man who had killed Saint.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586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Nate Saint</a:t>
            </a:r>
          </a:p>
        </p:txBody>
      </p:sp>
      <p:pic>
        <p:nvPicPr>
          <p:cNvPr id="7" name="Graphic 26" descr="Marker">
            <a:extLst>
              <a:ext uri="{FF2B5EF4-FFF2-40B4-BE49-F238E27FC236}">
                <a16:creationId xmlns:a16="http://schemas.microsoft.com/office/drawing/2014/main" id="{8E4B8FBD-399F-42F6-B7C3-BBD960389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7541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153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1820-1915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Known as the “queen of gospel song writers,” this blind poet is also remembered for her teaching and rescue mission work.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" b="111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Fanny Crosby</a:t>
            </a:r>
          </a:p>
        </p:txBody>
      </p:sp>
      <p:pic>
        <p:nvPicPr>
          <p:cNvPr id="8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8368" y="218598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3257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7950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2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1718-1747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Ministering among the Delaware Indians, Brainerd persevered through much difficulty, and his life has encouraged many Christians since.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David Brainerd</a:t>
            </a:r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0268" y="2305047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3257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7950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1946- present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Among Aboriginals of the Arctic north, the </a:t>
            </a:r>
            <a:r>
              <a:rPr lang="en-US" dirty="0" err="1"/>
              <a:t>Schnupps</a:t>
            </a:r>
            <a:r>
              <a:rPr lang="en-US" dirty="0"/>
              <a:t> have spent fifty years in spiritual nurture and in training counselors.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9" t="-215" r="22571" b="2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7" y="5964238"/>
            <a:ext cx="15997099" cy="2895600"/>
          </a:xfrm>
        </p:spPr>
        <p:txBody>
          <a:bodyPr/>
          <a:lstStyle/>
          <a:p>
            <a:r>
              <a:rPr lang="en-US" sz="9600" dirty="0"/>
              <a:t>Clair &amp; Clara </a:t>
            </a:r>
            <a:r>
              <a:rPr lang="en-US" sz="9600" dirty="0" err="1"/>
              <a:t>Schnupp</a:t>
            </a:r>
            <a:endParaRPr lang="en-US" sz="9600" dirty="0"/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3548" y="194214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68547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7535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7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1802-1847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American physician founded a mission in Oregon Country where he was massacred when measles killed many local Native Americans.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" r="326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Marcus Whitman</a:t>
            </a:r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61" y="210597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3257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7950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7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1808-1847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One of the first white women to cross the Rockies, </a:t>
            </a:r>
            <a:r>
              <a:rPr lang="en-US" dirty="0" err="1"/>
              <a:t>Narcissa</a:t>
            </a:r>
            <a:r>
              <a:rPr lang="en-US" dirty="0"/>
              <a:t> taught Bible classes to Native Americans at their mission in the West.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r="895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Narcissa</a:t>
            </a:r>
            <a:r>
              <a:rPr lang="en-US" dirty="0"/>
              <a:t> Whitman</a:t>
            </a:r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61" y="210597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3257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7950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9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1949-present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Paralyzed in her youth, Tada has authored many books and founded organizations “accelerating Christian ministry in the disability community.”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587" y="5964238"/>
            <a:ext cx="15997099" cy="2895600"/>
          </a:xfrm>
        </p:spPr>
        <p:txBody>
          <a:bodyPr/>
          <a:lstStyle/>
          <a:p>
            <a:r>
              <a:rPr lang="en-US" sz="11000" dirty="0"/>
              <a:t>Joni </a:t>
            </a:r>
            <a:r>
              <a:rPr lang="en-US" sz="11000" dirty="0" err="1"/>
              <a:t>Eareckson</a:t>
            </a:r>
            <a:r>
              <a:rPr lang="en-US" sz="11000" dirty="0"/>
              <a:t> Tada</a:t>
            </a:r>
          </a:p>
        </p:txBody>
      </p:sp>
      <p:pic>
        <p:nvPicPr>
          <p:cNvPr id="7" name="Graphic 1" descr="Marker">
            <a:extLst>
              <a:ext uri="{FF2B5EF4-FFF2-40B4-BE49-F238E27FC236}">
                <a16:creationId xmlns:a16="http://schemas.microsoft.com/office/drawing/2014/main" id="{09224294-28B1-4F44-888D-82C86AFB5C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2642" y="2334574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32570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79507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Central America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728110" y="8491538"/>
            <a:ext cx="8826500" cy="1452563"/>
          </a:xfrm>
        </p:spPr>
        <p:txBody>
          <a:bodyPr/>
          <a:lstStyle/>
          <a:p>
            <a:r>
              <a:rPr lang="en-US" dirty="0"/>
              <a:t>1920-1997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Thrilled to combine her love of aviation with her love for God, Greene flew mission workers to Mexico and many other countries.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" b="669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Betty Greene</a:t>
            </a:r>
          </a:p>
        </p:txBody>
      </p:sp>
      <p:pic>
        <p:nvPicPr>
          <p:cNvPr id="7" name="Graphic 26" descr="Marker">
            <a:extLst>
              <a:ext uri="{FF2B5EF4-FFF2-40B4-BE49-F238E27FC236}">
                <a16:creationId xmlns:a16="http://schemas.microsoft.com/office/drawing/2014/main" id="{8E4B8FBD-399F-42F6-B7C3-BBD9603897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1644" y="2962719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6554899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2490940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2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E0DB81-1351-4FD6-917F-CC0D3C0DA7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Ecuador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6899C-F2ED-4288-BC67-9C5CE98CD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1926-2015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5E33-74BB-4106-9D66-B47B66022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 her husband was martyred, Elliot became an author and speaker, inspiring thousands of Christians around the world.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2" b="566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CF1BC-CF5B-4F32-9838-1F63AC1FB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Elizabeth Elliot</a:t>
            </a:r>
          </a:p>
        </p:txBody>
      </p:sp>
      <p:pic>
        <p:nvPicPr>
          <p:cNvPr id="7" name="Graphic 26" descr="Marker">
            <a:extLst>
              <a:ext uri="{FF2B5EF4-FFF2-40B4-BE49-F238E27FC236}">
                <a16:creationId xmlns:a16="http://schemas.microsoft.com/office/drawing/2014/main" id="{8E4B8FBD-399F-42F6-B7C3-BBD960389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28831" y="3443283"/>
            <a:ext cx="700090" cy="716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096655-9BC7-4565-91E0-E1D28D98CF37}"/>
              </a:ext>
            </a:extLst>
          </p:cNvPr>
          <p:cNvSpPr/>
          <p:nvPr/>
        </p:nvSpPr>
        <p:spPr>
          <a:xfrm>
            <a:off x="5775414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C9925-B2F8-4466-9AD1-9086888635AD}"/>
              </a:ext>
            </a:extLst>
          </p:cNvPr>
          <p:cNvSpPr/>
          <p:nvPr/>
        </p:nvSpPr>
        <p:spPr>
          <a:xfrm>
            <a:off x="3315398" y="5152170"/>
            <a:ext cx="596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aseline="-6000" dirty="0">
                <a:solidFill>
                  <a:srgbClr val="54734E"/>
                </a:solidFill>
                <a:sym typeface="Wingdings" panose="05000000000000000000" pitchFamily="2" charset="2"/>
              </a:rPr>
              <a:t></a:t>
            </a:r>
            <a:endParaRPr lang="en-US" dirty="0">
              <a:solidFill>
                <a:srgbClr val="5473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593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C6B2A209F8749AEDF640C6A37864C" ma:contentTypeVersion="41" ma:contentTypeDescription="Create a new document." ma:contentTypeScope="" ma:versionID="57ea8bfb15eb51a8cc1546b59808e219">
  <xsd:schema xmlns:xsd="http://www.w3.org/2001/XMLSchema" xmlns:xs="http://www.w3.org/2001/XMLSchema" xmlns:p="http://schemas.microsoft.com/office/2006/metadata/properties" xmlns:ns3="9228c69d-0130-4d82-bb79-ba99f0a381de" xmlns:ns4="e93129b2-33e6-4c29-a69b-406e85c96cf0" targetNamespace="http://schemas.microsoft.com/office/2006/metadata/properties" ma:root="true" ma:fieldsID="82fa0a4b267962e39c45773fcbf49448" ns3:_="" ns4:_="">
    <xsd:import namespace="9228c69d-0130-4d82-bb79-ba99f0a381de"/>
    <xsd:import namespace="e93129b2-33e6-4c29-a69b-406e85c96c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8c69d-0130-4d82-bb79-ba99f0a381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129b2-33e6-4c29-a69b-406e85c96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Members xmlns="e93129b2-33e6-4c29-a69b-406e85c96cf0" xsi:nil="true"/>
    <Invited_Students xmlns="e93129b2-33e6-4c29-a69b-406e85c96cf0" xsi:nil="true"/>
    <CultureName xmlns="e93129b2-33e6-4c29-a69b-406e85c96cf0" xsi:nil="true"/>
    <Students xmlns="e93129b2-33e6-4c29-a69b-406e85c96cf0">
      <UserInfo>
        <DisplayName/>
        <AccountId xsi:nil="true"/>
        <AccountType/>
      </UserInfo>
    </Students>
    <AppVersion xmlns="e93129b2-33e6-4c29-a69b-406e85c96cf0" xsi:nil="true"/>
    <TeamsChannelId xmlns="e93129b2-33e6-4c29-a69b-406e85c96cf0" xsi:nil="true"/>
    <FolderType xmlns="e93129b2-33e6-4c29-a69b-406e85c96cf0" xsi:nil="true"/>
    <Owner xmlns="e93129b2-33e6-4c29-a69b-406e85c96cf0">
      <UserInfo>
        <DisplayName/>
        <AccountId xsi:nil="true"/>
        <AccountType/>
      </UserInfo>
    </Owner>
    <Is_Collaboration_Space_Locked xmlns="e93129b2-33e6-4c29-a69b-406e85c96cf0" xsi:nil="true"/>
    <NotebookType xmlns="e93129b2-33e6-4c29-a69b-406e85c96cf0" xsi:nil="true"/>
    <Student_Groups xmlns="e93129b2-33e6-4c29-a69b-406e85c96cf0">
      <UserInfo>
        <DisplayName/>
        <AccountId xsi:nil="true"/>
        <AccountType/>
      </UserInfo>
    </Student_Groups>
    <Math_Settings xmlns="e93129b2-33e6-4c29-a69b-406e85c96cf0" xsi:nil="true"/>
    <DefaultSectionNames xmlns="e93129b2-33e6-4c29-a69b-406e85c96cf0" xsi:nil="true"/>
    <Distribution_Groups xmlns="e93129b2-33e6-4c29-a69b-406e85c96cf0" xsi:nil="true"/>
    <Leaders xmlns="e93129b2-33e6-4c29-a69b-406e85c96cf0">
      <UserInfo>
        <DisplayName/>
        <AccountId xsi:nil="true"/>
        <AccountType/>
      </UserInfo>
    </Leaders>
    <Templates xmlns="e93129b2-33e6-4c29-a69b-406e85c96cf0" xsi:nil="true"/>
    <Self_Registration_Enabled xmlns="e93129b2-33e6-4c29-a69b-406e85c96cf0" xsi:nil="true"/>
    <Has_Teacher_Only_SectionGroup xmlns="e93129b2-33e6-4c29-a69b-406e85c96cf0" xsi:nil="true"/>
    <Members xmlns="e93129b2-33e6-4c29-a69b-406e85c96cf0">
      <UserInfo>
        <DisplayName/>
        <AccountId xsi:nil="true"/>
        <AccountType/>
      </UserInfo>
    </Members>
    <Member_Groups xmlns="e93129b2-33e6-4c29-a69b-406e85c96cf0">
      <UserInfo>
        <DisplayName/>
        <AccountId xsi:nil="true"/>
        <AccountType/>
      </UserInfo>
    </Member_Groups>
    <LMS_Mappings xmlns="e93129b2-33e6-4c29-a69b-406e85c96cf0" xsi:nil="true"/>
    <Invited_Teachers xmlns="e93129b2-33e6-4c29-a69b-406e85c96cf0" xsi:nil="true"/>
    <IsNotebookLocked xmlns="e93129b2-33e6-4c29-a69b-406e85c96cf0" xsi:nil="true"/>
    <Invited_Leaders xmlns="e93129b2-33e6-4c29-a69b-406e85c96cf0" xsi:nil="true"/>
    <Teachers xmlns="e93129b2-33e6-4c29-a69b-406e85c96cf0">
      <UserInfo>
        <DisplayName/>
        <AccountId xsi:nil="true"/>
        <AccountType/>
      </UserInfo>
    </Teachers>
    <Has_Leaders_Only_SectionGroup xmlns="e93129b2-33e6-4c29-a69b-406e85c96cf0" xsi:nil="true"/>
  </documentManagement>
</p:properties>
</file>

<file path=customXml/itemProps1.xml><?xml version="1.0" encoding="utf-8"?>
<ds:datastoreItem xmlns:ds="http://schemas.openxmlformats.org/officeDocument/2006/customXml" ds:itemID="{FE445A5F-95FD-4B45-BF1A-BBE0ED7E4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28c69d-0130-4d82-bb79-ba99f0a381de"/>
    <ds:schemaRef ds:uri="e93129b2-33e6-4c29-a69b-406e85c96c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9B9D80-D2E2-4277-ADC7-06B621A0E5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5C7275-47BA-4EF4-A095-EA0D3D7607D9}">
  <ds:schemaRefs>
    <ds:schemaRef ds:uri="http://schemas.microsoft.com/office/2006/metadata/properties"/>
    <ds:schemaRef ds:uri="http://schemas.microsoft.com/office/infopath/2007/PartnerControls"/>
    <ds:schemaRef ds:uri="e93129b2-33e6-4c29-a69b-406e85c96c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204</TotalTime>
  <Words>316</Words>
  <Application>Microsoft Office PowerPoint</Application>
  <PresentationFormat>Custom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Corbel</vt:lpstr>
      <vt:lpstr>Franklin Gothic Book</vt:lpstr>
      <vt:lpstr>Quentin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Piper Burdge</dc:creator>
  <cp:lastModifiedBy>Piper Burdge</cp:lastModifiedBy>
  <cp:revision>43</cp:revision>
  <dcterms:created xsi:type="dcterms:W3CDTF">2019-08-07T03:24:19Z</dcterms:created>
  <dcterms:modified xsi:type="dcterms:W3CDTF">2019-08-10T20:00:43Z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0x0101006E8C6B2A209F8749AEDF640C6A37864C</vt:lpwstr>
  </property>
</Properties>
</file>