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13"/>
  </p:notesMasterIdLst>
  <p:sldIdLst>
    <p:sldId id="269" r:id="rId5"/>
    <p:sldId id="267" r:id="rId6"/>
    <p:sldId id="270" r:id="rId7"/>
    <p:sldId id="271" r:id="rId8"/>
    <p:sldId id="272" r:id="rId9"/>
    <p:sldId id="273" r:id="rId10"/>
    <p:sldId id="274" r:id="rId11"/>
    <p:sldId id="275" r:id="rId12"/>
  </p:sldIdLst>
  <p:sldSz cx="155448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48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9636"/>
    <a:srgbClr val="000000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32" autoAdjust="0"/>
  </p:normalViewPr>
  <p:slideViewPr>
    <p:cSldViewPr snapToGrid="0" showGuides="1">
      <p:cViewPr varScale="1">
        <p:scale>
          <a:sx n="64" d="100"/>
          <a:sy n="64" d="100"/>
        </p:scale>
        <p:origin x="96" y="234"/>
      </p:cViewPr>
      <p:guideLst>
        <p:guide orient="horz" pos="31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EAE71-563C-48F9-B34E-8C80A7984461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1143000"/>
            <a:ext cx="4768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6444F-9B8A-4A33-A1B4-1BAA6F604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England is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444F-9B8A-4A33-A1B4-1BAA6F6042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1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World_Map_WSF.svg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graphy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A12800-EBCD-4B59-8730-1EB4D37173D1}"/>
              </a:ext>
            </a:extLst>
          </p:cNvPr>
          <p:cNvSpPr/>
          <p:nvPr userDrawn="1"/>
        </p:nvSpPr>
        <p:spPr>
          <a:xfrm>
            <a:off x="0" y="6666492"/>
            <a:ext cx="15544800" cy="2901903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58736-18FA-4D60-BA3F-E8C69EF8676A}"/>
              </a:ext>
            </a:extLst>
          </p:cNvPr>
          <p:cNvSpPr/>
          <p:nvPr userDrawn="1"/>
        </p:nvSpPr>
        <p:spPr>
          <a:xfrm>
            <a:off x="0" y="6488924"/>
            <a:ext cx="15544800" cy="3490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662122-C8D3-44EC-80E7-70CFCA300FF8}"/>
              </a:ext>
            </a:extLst>
          </p:cNvPr>
          <p:cNvSpPr/>
          <p:nvPr userDrawn="1"/>
        </p:nvSpPr>
        <p:spPr>
          <a:xfrm>
            <a:off x="0" y="6569750"/>
            <a:ext cx="15544800" cy="27380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B7DC31-C15B-44EB-9385-974ED8581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09394" y="1199297"/>
            <a:ext cx="8850034" cy="46683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2F5421-7441-475B-9FAB-A1329B205F41}"/>
              </a:ext>
            </a:extLst>
          </p:cNvPr>
          <p:cNvSpPr/>
          <p:nvPr userDrawn="1"/>
        </p:nvSpPr>
        <p:spPr>
          <a:xfrm>
            <a:off x="0" y="326273"/>
            <a:ext cx="15544800" cy="137160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BF034A-2CC9-408C-A546-0420D45F498B}"/>
              </a:ext>
            </a:extLst>
          </p:cNvPr>
          <p:cNvSpPr/>
          <p:nvPr userDrawn="1"/>
        </p:nvSpPr>
        <p:spPr>
          <a:xfrm>
            <a:off x="9033499" y="228600"/>
            <a:ext cx="6128742" cy="9601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BABEBE"/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 w="127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54BB5BC-E914-4EA3-91D3-F61240BBDD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476" y="5152170"/>
            <a:ext cx="8394192" cy="1077913"/>
          </a:xfrm>
        </p:spPr>
        <p:txBody>
          <a:bodyPr/>
          <a:lstStyle>
            <a:lvl1pPr algn="ctr">
              <a:defRPr/>
            </a:lvl1pPr>
          </a:lstStyle>
          <a:p>
            <a:pPr marL="519112" algn="ctr">
              <a:buClr>
                <a:schemeClr val="accent1">
                  <a:lumMod val="50000"/>
                </a:schemeClr>
              </a:buClr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Country</a:t>
            </a:r>
            <a:endParaRPr lang="en-US" sz="5400" baseline="-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1D0162-6A94-4A6A-9A62-615D2285D7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588" y="5964238"/>
            <a:ext cx="15162212" cy="2895600"/>
          </a:xfrm>
        </p:spPr>
        <p:txBody>
          <a:bodyPr anchor="b">
            <a:noAutofit/>
          </a:bodyPr>
          <a:lstStyle>
            <a:lvl1pPr>
              <a:defRPr lang="en-US" sz="12000" b="1" spc="-88" baseline="0" dirty="0">
                <a:solidFill>
                  <a:srgbClr val="FFFFFF"/>
                </a:solidFill>
                <a:effectLst>
                  <a:outerShdw blurRad="228600" dist="63500" dir="5400000" algn="ctr" rotWithShape="0">
                    <a:schemeClr val="bg1">
                      <a:lumMod val="65000"/>
                    </a:schemeClr>
                  </a:outerShdw>
                </a:effectLst>
                <a:latin typeface="Quentin" panose="02000506000000020002" pitchFamily="50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First Last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1647639-C949-4544-BB06-BBFF81EDCB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038" y="8458199"/>
            <a:ext cx="8826500" cy="1452563"/>
          </a:xfr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lang="en-US" cap="none" spc="0" baseline="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pPr marL="519112" lvl="0" algn="ctr">
              <a:buClr>
                <a:schemeClr val="accent1">
                  <a:lumMod val="50000"/>
                </a:schemeClr>
              </a:buClr>
            </a:pPr>
            <a:r>
              <a:rPr lang="en-US" dirty="0"/>
              <a:t>birth-death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F4DDA2F-9241-42F0-A4E4-8ECF48B7C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1001" y="463550"/>
            <a:ext cx="5681662" cy="2716213"/>
          </a:xfrm>
        </p:spPr>
        <p:txBody>
          <a:bodyPr anchor="t">
            <a:normAutofit/>
          </a:bodyPr>
          <a:lstStyle>
            <a:lvl1pPr>
              <a:def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>
              <a:buClr>
                <a:schemeClr val="accent1">
                  <a:lumMod val="50000"/>
                </a:schemeClr>
              </a:buClr>
            </a:pPr>
            <a:r>
              <a:rPr lang="en-US" dirty="0"/>
              <a:t>Sentence description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1E0CF3A-70D6-476A-87DF-B427C33D59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85300" y="2717800"/>
            <a:ext cx="5486400" cy="6858000"/>
          </a:xfr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5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77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" y="1113129"/>
            <a:ext cx="4390578" cy="7818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2472" y="1648296"/>
            <a:ext cx="3758040" cy="6748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5065227" y="1113129"/>
            <a:ext cx="489661" cy="781873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3317" y="1267358"/>
            <a:ext cx="9326880" cy="7510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4643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EBC0AC-CD45-489A-B95E-1693E0B76DC0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3317" y="9322649"/>
            <a:ext cx="7537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58524" y="9322649"/>
            <a:ext cx="1951932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13" b="1">
                <a:solidFill>
                  <a:schemeClr val="accent1"/>
                </a:solidFill>
              </a:defRPr>
            </a:lvl1pPr>
          </a:lstStyle>
          <a:p>
            <a:fld id="{35B41D04-2DD8-469A-ABDD-1622C83A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6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4400" kern="1200" spc="-88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1341150" rtl="0" eaLnBrk="1" latinLnBrk="0" hangingPunct="1">
        <a:lnSpc>
          <a:spcPct val="90000"/>
        </a:lnSpc>
        <a:spcBef>
          <a:spcPts val="1760"/>
        </a:spcBef>
        <a:buClr>
          <a:schemeClr val="accent1"/>
        </a:buClr>
        <a:buFont typeface="Wingdings 2" pitchFamily="18" charset="2"/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1005863" indent="-268230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676438" indent="-268230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2347013" indent="-268230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3017589" indent="-268230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19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19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19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19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28831" y="3443283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F3EEC3-EDFA-4F4C-80FB-BC7B98471EDF}"/>
              </a:ext>
            </a:extLst>
          </p:cNvPr>
          <p:cNvSpPr txBox="1"/>
          <p:nvPr/>
        </p:nvSpPr>
        <p:spPr>
          <a:xfrm>
            <a:off x="1417982" y="1364974"/>
            <a:ext cx="542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 and paste these symbols onto the slides as needed.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910324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46529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6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0DB81-1351-4FD6-917F-CC0D3C0DA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England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6899C-F2ED-4288-BC67-9C5CE98CD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1820-1910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5E33-74BB-4106-9D66-B47B66022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Known as “the lady with the lamp,” Nightingale cared for wounded soldiers and established a nursing school.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4" t="9257" r="3057" b="11773"/>
          <a:stretch/>
        </p:blipFill>
        <p:spPr>
          <a:xfrm>
            <a:off x="9385300" y="2717800"/>
            <a:ext cx="5486400" cy="6858000"/>
          </a:xfrm>
        </p:spPr>
      </p:pic>
      <p:pic>
        <p:nvPicPr>
          <p:cNvPr id="7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19565" y="1913919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685474" y="513718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360368" y="513718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F1BC-CF5B-4F32-9838-1F63AC1FB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588" y="5964238"/>
            <a:ext cx="15758560" cy="2895600"/>
          </a:xfrm>
        </p:spPr>
        <p:txBody>
          <a:bodyPr/>
          <a:lstStyle/>
          <a:p>
            <a:r>
              <a:rPr lang="en-US" sz="100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28600" dist="63500" dir="5400000" algn="ctr" rotWithShape="0">
                    <a:schemeClr val="bg1">
                      <a:lumMod val="65000"/>
                    </a:schemeClr>
                  </a:outerShdw>
                </a:effectLst>
              </a:rPr>
              <a:t>Florence Night</a:t>
            </a:r>
            <a:r>
              <a:rPr lang="en-US" sz="100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ingale</a:t>
            </a:r>
          </a:p>
        </p:txBody>
      </p:sp>
    </p:spTree>
    <p:extLst>
      <p:ext uri="{BB962C8B-B14F-4D97-AF65-F5344CB8AC3E}">
        <p14:creationId xmlns:p14="http://schemas.microsoft.com/office/powerpoint/2010/main" val="214182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England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1805-1898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man of outstanding faith, Muller cared for and educated over 10,000 orphans, dependent on unsolicited donations and answered prayer.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 t="1835" r="-273" b="26095"/>
          <a:stretch/>
        </p:blipFill>
        <p:spPr/>
      </p:pic>
      <p:pic>
        <p:nvPicPr>
          <p:cNvPr id="7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86228" y="1894869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685474" y="513718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360368" y="513718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George Muller</a:t>
            </a:r>
          </a:p>
        </p:txBody>
      </p:sp>
    </p:spTree>
    <p:extLst>
      <p:ext uri="{BB962C8B-B14F-4D97-AF65-F5344CB8AC3E}">
        <p14:creationId xmlns:p14="http://schemas.microsoft.com/office/powerpoint/2010/main" val="346396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England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John Newton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1725-1807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Once a captain of slave ships, Newton was converted and became a hymn writer and an abolitionist.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6" r="27506"/>
          <a:stretch>
            <a:fillRect/>
          </a:stretch>
        </p:blipFill>
        <p:spPr/>
      </p:pic>
      <p:pic>
        <p:nvPicPr>
          <p:cNvPr id="7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14803" y="1902013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685474" y="513718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360368" y="513718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7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England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1494-1536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gifted linguist who wanted even the poor to be able to read Scripture, Tyndale translated much of the Bible into English.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r="1491"/>
          <a:stretch>
            <a:fillRect/>
          </a:stretch>
        </p:blipFill>
        <p:spPr/>
      </p:pic>
      <p:pic>
        <p:nvPicPr>
          <p:cNvPr id="7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14803" y="1899631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685474" y="513718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360368" y="513718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William Tyndale</a:t>
            </a:r>
          </a:p>
        </p:txBody>
      </p:sp>
    </p:spTree>
    <p:extLst>
      <p:ext uri="{BB962C8B-B14F-4D97-AF65-F5344CB8AC3E}">
        <p14:creationId xmlns:p14="http://schemas.microsoft.com/office/powerpoint/2010/main" val="340354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Poland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1910-2008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Polish social worker and humanitarian, </a:t>
            </a:r>
            <a:r>
              <a:rPr lang="en-US" dirty="0" err="1"/>
              <a:t>Sendler</a:t>
            </a:r>
            <a:r>
              <a:rPr lang="en-US" dirty="0"/>
              <a:t> rescued many Jewish children during World War II.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16786"/>
          <a:stretch>
            <a:fillRect/>
          </a:stretch>
        </p:blipFill>
        <p:spPr/>
      </p:pic>
      <p:pic>
        <p:nvPicPr>
          <p:cNvPr id="7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45820" y="1904393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550564" y="513718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540248" y="513718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Irena </a:t>
            </a:r>
            <a:r>
              <a:rPr lang="en-US" dirty="0" err="1"/>
              <a:t>Sendler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4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Romania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1909-2001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Imprisoned and tortured in Communist Romania, </a:t>
            </a:r>
            <a:r>
              <a:rPr lang="en-US" dirty="0" err="1"/>
              <a:t>Wurmbrand</a:t>
            </a:r>
            <a:r>
              <a:rPr lang="en-US" dirty="0"/>
              <a:t> later wrote to raise awareness of present-day persecution of Christians.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" r="1904"/>
          <a:stretch>
            <a:fillRect/>
          </a:stretch>
        </p:blipFill>
        <p:spPr/>
      </p:pic>
      <p:pic>
        <p:nvPicPr>
          <p:cNvPr id="7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52978" y="2144900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760424" y="513718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315398" y="513718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Richard </a:t>
            </a:r>
            <a:r>
              <a:rPr lang="en-US" dirty="0" err="1"/>
              <a:t>Wurmbrand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9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Netherlands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1892-1983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Arrested for hiding Jews from the Nazis, Ten Boom survived the concentration captors and forgave her captors, becoming a speaker and writer.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00" y="2833040"/>
            <a:ext cx="5486400" cy="6627519"/>
          </a:xfrm>
        </p:spPr>
      </p:pic>
      <p:pic>
        <p:nvPicPr>
          <p:cNvPr id="7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71965" y="1909157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6120184" y="513718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2955638" y="513718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Corrie Ten Boom</a:t>
            </a:r>
          </a:p>
        </p:txBody>
      </p:sp>
    </p:spTree>
    <p:extLst>
      <p:ext uri="{BB962C8B-B14F-4D97-AF65-F5344CB8AC3E}">
        <p14:creationId xmlns:p14="http://schemas.microsoft.com/office/powerpoint/2010/main" val="11465961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Members xmlns="e93129b2-33e6-4c29-a69b-406e85c96cf0" xsi:nil="true"/>
    <Invited_Students xmlns="e93129b2-33e6-4c29-a69b-406e85c96cf0" xsi:nil="true"/>
    <CultureName xmlns="e93129b2-33e6-4c29-a69b-406e85c96cf0" xsi:nil="true"/>
    <Students xmlns="e93129b2-33e6-4c29-a69b-406e85c96cf0">
      <UserInfo>
        <DisplayName/>
        <AccountId xsi:nil="true"/>
        <AccountType/>
      </UserInfo>
    </Students>
    <AppVersion xmlns="e93129b2-33e6-4c29-a69b-406e85c96cf0" xsi:nil="true"/>
    <TeamsChannelId xmlns="e93129b2-33e6-4c29-a69b-406e85c96cf0" xsi:nil="true"/>
    <FolderType xmlns="e93129b2-33e6-4c29-a69b-406e85c96cf0" xsi:nil="true"/>
    <Owner xmlns="e93129b2-33e6-4c29-a69b-406e85c96cf0">
      <UserInfo>
        <DisplayName/>
        <AccountId xsi:nil="true"/>
        <AccountType/>
      </UserInfo>
    </Owner>
    <Is_Collaboration_Space_Locked xmlns="e93129b2-33e6-4c29-a69b-406e85c96cf0" xsi:nil="true"/>
    <NotebookType xmlns="e93129b2-33e6-4c29-a69b-406e85c96cf0" xsi:nil="true"/>
    <Student_Groups xmlns="e93129b2-33e6-4c29-a69b-406e85c96cf0">
      <UserInfo>
        <DisplayName/>
        <AccountId xsi:nil="true"/>
        <AccountType/>
      </UserInfo>
    </Student_Groups>
    <Math_Settings xmlns="e93129b2-33e6-4c29-a69b-406e85c96cf0" xsi:nil="true"/>
    <DefaultSectionNames xmlns="e93129b2-33e6-4c29-a69b-406e85c96cf0" xsi:nil="true"/>
    <Distribution_Groups xmlns="e93129b2-33e6-4c29-a69b-406e85c96cf0" xsi:nil="true"/>
    <Leaders xmlns="e93129b2-33e6-4c29-a69b-406e85c96cf0">
      <UserInfo>
        <DisplayName/>
        <AccountId xsi:nil="true"/>
        <AccountType/>
      </UserInfo>
    </Leaders>
    <Templates xmlns="e93129b2-33e6-4c29-a69b-406e85c96cf0" xsi:nil="true"/>
    <Self_Registration_Enabled xmlns="e93129b2-33e6-4c29-a69b-406e85c96cf0" xsi:nil="true"/>
    <Has_Teacher_Only_SectionGroup xmlns="e93129b2-33e6-4c29-a69b-406e85c96cf0" xsi:nil="true"/>
    <Members xmlns="e93129b2-33e6-4c29-a69b-406e85c96cf0">
      <UserInfo>
        <DisplayName/>
        <AccountId xsi:nil="true"/>
        <AccountType/>
      </UserInfo>
    </Members>
    <Member_Groups xmlns="e93129b2-33e6-4c29-a69b-406e85c96cf0">
      <UserInfo>
        <DisplayName/>
        <AccountId xsi:nil="true"/>
        <AccountType/>
      </UserInfo>
    </Member_Groups>
    <LMS_Mappings xmlns="e93129b2-33e6-4c29-a69b-406e85c96cf0" xsi:nil="true"/>
    <Invited_Teachers xmlns="e93129b2-33e6-4c29-a69b-406e85c96cf0" xsi:nil="true"/>
    <IsNotebookLocked xmlns="e93129b2-33e6-4c29-a69b-406e85c96cf0" xsi:nil="true"/>
    <Invited_Leaders xmlns="e93129b2-33e6-4c29-a69b-406e85c96cf0" xsi:nil="true"/>
    <Teachers xmlns="e93129b2-33e6-4c29-a69b-406e85c96cf0">
      <UserInfo>
        <DisplayName/>
        <AccountId xsi:nil="true"/>
        <AccountType/>
      </UserInfo>
    </Teachers>
    <Has_Leaders_Only_SectionGroup xmlns="e93129b2-33e6-4c29-a69b-406e85c96cf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8C6B2A209F8749AEDF640C6A37864C" ma:contentTypeVersion="41" ma:contentTypeDescription="Create a new document." ma:contentTypeScope="" ma:versionID="57ea8bfb15eb51a8cc1546b59808e219">
  <xsd:schema xmlns:xsd="http://www.w3.org/2001/XMLSchema" xmlns:xs="http://www.w3.org/2001/XMLSchema" xmlns:p="http://schemas.microsoft.com/office/2006/metadata/properties" xmlns:ns3="9228c69d-0130-4d82-bb79-ba99f0a381de" xmlns:ns4="e93129b2-33e6-4c29-a69b-406e85c96cf0" targetNamespace="http://schemas.microsoft.com/office/2006/metadata/properties" ma:root="true" ma:fieldsID="82fa0a4b267962e39c45773fcbf49448" ns3:_="" ns4:_="">
    <xsd:import namespace="9228c69d-0130-4d82-bb79-ba99f0a381de"/>
    <xsd:import namespace="e93129b2-33e6-4c29-a69b-406e85c96cf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8c69d-0130-4d82-bb79-ba99f0a381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129b2-33e6-4c29-a69b-406e85c96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Leaders" ma:index="41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42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43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4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6" nillable="true" ma:displayName="Has Leaders Only SectionGroup" ma:internalName="Has_Leaders_Only_SectionGroup">
      <xsd:simpleType>
        <xsd:restriction base="dms:Boolean"/>
      </xsd:simpleType>
    </xsd:element>
    <xsd:element name="MediaServiceAutoKeyPoints" ma:index="4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5C7275-47BA-4EF4-A095-EA0D3D7607D9}">
  <ds:schemaRefs>
    <ds:schemaRef ds:uri="http://purl.org/dc/elements/1.1/"/>
    <ds:schemaRef ds:uri="9228c69d-0130-4d82-bb79-ba99f0a381de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e93129b2-33e6-4c29-a69b-406e85c96cf0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445A5F-95FD-4B45-BF1A-BBE0ED7E4E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28c69d-0130-4d82-bb79-ba99f0a381de"/>
    <ds:schemaRef ds:uri="e93129b2-33e6-4c29-a69b-406e85c96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9B9D80-D2E2-4277-ADC7-06B621A0E5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185</TotalTime>
  <Words>209</Words>
  <Application>Microsoft Office PowerPoint</Application>
  <PresentationFormat>Custom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Corbel</vt:lpstr>
      <vt:lpstr>Franklin Gothic Book</vt:lpstr>
      <vt:lpstr>Quentin</vt:lpstr>
      <vt:lpstr>Wingdings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Piper Burdge</dc:creator>
  <cp:lastModifiedBy>Barbara Lapp</cp:lastModifiedBy>
  <cp:revision>43</cp:revision>
  <dcterms:created xsi:type="dcterms:W3CDTF">2019-08-07T03:24:19Z</dcterms:created>
  <dcterms:modified xsi:type="dcterms:W3CDTF">2019-08-12T19:10:50Z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0x0101006E8C6B2A209F8749AEDF640C6A37864C</vt:lpwstr>
  </property>
</Properties>
</file>