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31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Cambria" panose="02040503050406030204" pitchFamily="18" charset="0"/>
                <a:cs typeface="Calibri" panose="020F050202020403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1878550"/>
            <a:ext cx="460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 dirty="0"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sp>
        <p:nvSpPr>
          <p:cNvPr id="59" name="Shape 59"/>
          <p:cNvSpPr txBox="1"/>
          <p:nvPr/>
        </p:nvSpPr>
        <p:spPr>
          <a:xfrm>
            <a:off x="4242900" y="4629325"/>
            <a:ext cx="4589400" cy="4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2"/>
                </a:solidFill>
              </a:rPr>
              <a:t>Adapted from: FBTI COM 201 taught by Kyle Stoltzfus</a:t>
            </a:r>
            <a:endParaRPr sz="1400">
              <a:solidFill>
                <a:schemeClr val="l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62" name="Shape 62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Cambria" panose="02040503050406030204" pitchFamily="18" charset="0"/>
                <a:cs typeface="Calibri" panose="020F050202020403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sp>
        <p:nvSpPr>
          <p:cNvPr id="65" name="Shape 65"/>
          <p:cNvSpPr txBox="1"/>
          <p:nvPr/>
        </p:nvSpPr>
        <p:spPr>
          <a:xfrm>
            <a:off x="4242900" y="4629325"/>
            <a:ext cx="4589400" cy="4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2"/>
                </a:solidFill>
              </a:rPr>
              <a:t>Adapted from: FBTI COM 201 taught by Kyle Stoltzfus</a:t>
            </a:r>
            <a:endParaRPr sz="1400">
              <a:solidFill>
                <a:schemeClr val="l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0" t="0" r="0" b="0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69" name="Shape 69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0" t="0" r="0" b="0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Cambria" panose="02040503050406030204" pitchFamily="18" charset="0"/>
                <a:cs typeface="Calibri" panose="020F050202020403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302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 dirty="0"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sp>
        <p:nvSpPr>
          <p:cNvPr id="73" name="Shape 73"/>
          <p:cNvSpPr txBox="1"/>
          <p:nvPr/>
        </p:nvSpPr>
        <p:spPr>
          <a:xfrm>
            <a:off x="55275" y="4629325"/>
            <a:ext cx="4589400" cy="4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2"/>
                </a:solidFill>
              </a:rPr>
              <a:t>Adapted from: FBTI COM 201 taught by Kyle Stoltzfus</a:t>
            </a:r>
            <a:endParaRPr sz="1300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Cambria" panose="02040503050406030204" pitchFamily="18" charset="0"/>
                <a:cs typeface="Calibri" panose="020F050202020403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68300">
              <a:spcBef>
                <a:spcPts val="160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5560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 dirty="0"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68300">
              <a:spcBef>
                <a:spcPts val="160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5560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 dirty="0"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sp>
        <p:nvSpPr>
          <p:cNvPr id="80" name="Shape 80"/>
          <p:cNvSpPr txBox="1"/>
          <p:nvPr/>
        </p:nvSpPr>
        <p:spPr>
          <a:xfrm>
            <a:off x="4242900" y="4629325"/>
            <a:ext cx="4589400" cy="4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2"/>
                </a:solidFill>
              </a:rPr>
              <a:t>Adapted from: FBTI COM 201 taught by Kyle Stoltzfus</a:t>
            </a:r>
            <a:endParaRPr sz="1400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Cambria" panose="02040503050406030204" pitchFamily="18" charset="0"/>
                <a:cs typeface="Calibri" panose="020F050202020403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sp>
        <p:nvSpPr>
          <p:cNvPr id="85" name="Shape 85"/>
          <p:cNvSpPr txBox="1"/>
          <p:nvPr/>
        </p:nvSpPr>
        <p:spPr>
          <a:xfrm>
            <a:off x="4242925" y="4629325"/>
            <a:ext cx="4589400" cy="4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2"/>
                </a:solidFill>
              </a:rPr>
              <a:t>Adapted from: FBTI COM 201 taught by Kyle Stoltzfus</a:t>
            </a:r>
            <a:endParaRPr sz="1400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Cambria" panose="02040503050406030204" pitchFamily="18" charset="0"/>
                <a:cs typeface="Calibri" panose="020F050202020403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●"/>
              <a:defRPr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683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22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355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330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 dirty="0"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sp>
        <p:nvSpPr>
          <p:cNvPr id="91" name="Shape 91"/>
          <p:cNvSpPr txBox="1"/>
          <p:nvPr/>
        </p:nvSpPr>
        <p:spPr>
          <a:xfrm>
            <a:off x="-21100" y="4629325"/>
            <a:ext cx="3963300" cy="4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Adapted from: FBTI COM 201 taught by Kyle Stoltzfus</a:t>
            </a:r>
            <a:endParaRPr sz="1200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+mj-lt"/>
                <a:cs typeface="Calibri" panose="020F050202020403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sp>
        <p:nvSpPr>
          <p:cNvPr id="95" name="Shape 95"/>
          <p:cNvSpPr txBox="1"/>
          <p:nvPr/>
        </p:nvSpPr>
        <p:spPr>
          <a:xfrm>
            <a:off x="4248525" y="4595425"/>
            <a:ext cx="4589400" cy="4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chemeClr val="lt2"/>
                </a:solidFill>
              </a:rPr>
              <a:t>Adapted from: FBTI COM 201 taught by Kyle Stoltzfus</a:t>
            </a:r>
            <a:endParaRPr sz="1400" dirty="0">
              <a:solidFill>
                <a:schemeClr val="l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Cambria" panose="02040503050406030204" pitchFamily="18" charset="0"/>
                <a:cs typeface="Calibri" panose="020F050202020403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 dirty="0"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68300">
              <a:spcBef>
                <a:spcPts val="1600"/>
              </a:spcBef>
              <a:spcAft>
                <a:spcPts val="0"/>
              </a:spcAft>
              <a:buSzPts val="2200"/>
              <a:buChar char="○"/>
              <a:defRPr/>
            </a:lvl2pPr>
            <a:lvl3pPr marL="1371600" lvl="2" indent="-355600">
              <a:spcBef>
                <a:spcPts val="16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 dirty="0"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sp>
        <p:nvSpPr>
          <p:cNvPr id="102" name="Shape 102"/>
          <p:cNvSpPr txBox="1"/>
          <p:nvPr/>
        </p:nvSpPr>
        <p:spPr>
          <a:xfrm>
            <a:off x="44175" y="4663225"/>
            <a:ext cx="4589400" cy="4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2"/>
                </a:solidFill>
              </a:rPr>
              <a:t>Adapted from: FBTI COM 201 taught by Kyle Stoltzfus</a:t>
            </a:r>
            <a:endParaRPr sz="1400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erriweather"/>
              <a:buNone/>
              <a:defRPr>
                <a:solidFill>
                  <a:schemeClr val="l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  <a:sym typeface="Merriweather"/>
              </a:defRPr>
            </a:lvl1pPr>
          </a:lstStyle>
          <a:p>
            <a:endParaRPr dirty="0"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sp>
        <p:nvSpPr>
          <p:cNvPr id="107" name="Shape 107"/>
          <p:cNvSpPr txBox="1"/>
          <p:nvPr/>
        </p:nvSpPr>
        <p:spPr>
          <a:xfrm>
            <a:off x="4281300" y="4629325"/>
            <a:ext cx="4589400" cy="4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2"/>
                </a:solidFill>
              </a:rPr>
              <a:t>Adapted from: FBTI COM 201 taught by Kyle Stoltzfus</a:t>
            </a:r>
            <a:endParaRPr sz="1400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  <a:latin typeface="Cambria" panose="02040503050406030204" pitchFamily="18" charset="0"/>
                <a:cs typeface="Calibri" panose="020F050202020403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●"/>
              <a:defRPr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683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22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355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330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 dirty="0"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sp>
        <p:nvSpPr>
          <p:cNvPr id="112" name="Shape 112"/>
          <p:cNvSpPr txBox="1"/>
          <p:nvPr/>
        </p:nvSpPr>
        <p:spPr>
          <a:xfrm>
            <a:off x="4259450" y="4629325"/>
            <a:ext cx="4589400" cy="4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2"/>
                </a:solidFill>
              </a:rPr>
              <a:t>Adapted from: FBTI COM 201 taught by Kyle Stoltzfus</a:t>
            </a:r>
            <a:endParaRPr sz="1400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sp>
        <p:nvSpPr>
          <p:cNvPr id="115" name="Shape 115"/>
          <p:cNvSpPr txBox="1"/>
          <p:nvPr/>
        </p:nvSpPr>
        <p:spPr>
          <a:xfrm>
            <a:off x="4237600" y="4629325"/>
            <a:ext cx="4589400" cy="4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2"/>
                </a:solidFill>
              </a:rPr>
              <a:t>Adapted from: FBTI COM 201 taught by Kyle Stoltzfus</a:t>
            </a:r>
            <a:endParaRPr sz="1400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dirty="0"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"/>
              <a:buChar char="●"/>
              <a:defRPr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683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○"/>
              <a:defRPr sz="2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Roboto"/>
              <a:buChar char="■"/>
              <a:defRPr sz="2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"/>
              <a:buChar char="○"/>
              <a:defRPr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images/sqMLG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Relationship Id="rId4" Type="http://schemas.openxmlformats.org/officeDocument/2006/relationships/hyperlink" Target="http://www.catster.com/wp-content/uploads/2015/06/flying-with-cats-06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images/sqMLG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images/sqMLG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Relationship Id="rId4" Type="http://schemas.openxmlformats.org/officeDocument/2006/relationships/hyperlink" Target="http://onedaytop.com/wp-content/uploads/2017/12/3-1.jp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speakingpower.com/fun-public-speaking-activitie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images/sqMLG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Public Speaking</a:t>
            </a:r>
            <a:endParaRPr dirty="0"/>
          </a:p>
        </p:txBody>
      </p:sp>
      <p:sp>
        <p:nvSpPr>
          <p:cNvPr id="121" name="Shape 121"/>
          <p:cNvSpPr txBox="1">
            <a:spLocks noGrp="1"/>
          </p:cNvSpPr>
          <p:nvPr>
            <p:ph type="subTitle" idx="1"/>
          </p:nvPr>
        </p:nvSpPr>
        <p:spPr>
          <a:xfrm>
            <a:off x="311700" y="1878543"/>
            <a:ext cx="4242600" cy="12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Tidings of Peace Christian School</a:t>
            </a: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World History</a:t>
            </a: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2017 | 2018</a:t>
            </a: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COM 101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 8</a:t>
            </a:r>
            <a:endParaRPr/>
          </a:p>
        </p:txBody>
      </p:sp>
      <p:sp>
        <p:nvSpPr>
          <p:cNvPr id="176" name="Shape 176"/>
          <p:cNvSpPr txBox="1"/>
          <p:nvPr/>
        </p:nvSpPr>
        <p:spPr>
          <a:xfrm>
            <a:off x="3956050" y="1654575"/>
            <a:ext cx="3470325" cy="10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sz="2400" u="sng" dirty="0">
                <a:solidFill>
                  <a:srgbClr val="009384"/>
                </a:solidFill>
                <a:highlight>
                  <a:srgbClr val="FFFFFF"/>
                </a:highlight>
              </a:rPr>
              <a:t>Image suggestion:</a:t>
            </a:r>
            <a:endParaRPr lang="en" sz="2400" u="sng" dirty="0">
              <a:solidFill>
                <a:srgbClr val="009384"/>
              </a:solidFill>
              <a:highlight>
                <a:srgbClr val="FFFFFF"/>
              </a:highlight>
              <a:hlinkClick r:id="rId3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 dirty="0" smtClean="0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http</a:t>
            </a:r>
            <a:r>
              <a:rPr lang="en" sz="1100" u="sng" dirty="0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://www.catster.com/wp-content/uploads/2015/06/flying-with-cats-06.jpg</a:t>
            </a:r>
            <a:endParaRPr sz="1100" dirty="0">
              <a:highlight>
                <a:srgbClr val="FFFFFF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highlight>
                  <a:srgbClr val="FFFFFF"/>
                </a:highlight>
              </a:rPr>
              <a:t>Accessed 2-20-18</a:t>
            </a:r>
            <a:endParaRPr sz="1100" dirty="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 8</a:t>
            </a:r>
            <a:endParaRPr/>
          </a:p>
        </p:txBody>
      </p:sp>
      <p:sp>
        <p:nvSpPr>
          <p:cNvPr id="183" name="Shape 183"/>
          <p:cNvSpPr txBox="1"/>
          <p:nvPr/>
        </p:nvSpPr>
        <p:spPr>
          <a:xfrm>
            <a:off x="2990850" y="1803775"/>
            <a:ext cx="3451275" cy="6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sz="2400" u="sng" dirty="0">
                <a:solidFill>
                  <a:srgbClr val="009384"/>
                </a:solidFill>
                <a:highlight>
                  <a:srgbClr val="FFFFFF"/>
                </a:highlight>
              </a:rPr>
              <a:t>Image suggestion:</a:t>
            </a:r>
            <a:endParaRPr lang="en" sz="2400" u="sng" dirty="0">
              <a:solidFill>
                <a:srgbClr val="009384"/>
              </a:solidFill>
              <a:highlight>
                <a:srgbClr val="FFFFFF"/>
              </a:highlight>
              <a:hlinkClick r:id="rId3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 dirty="0" smtClean="0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https://goo.gl/images/sqMLGX</a:t>
            </a:r>
            <a:endParaRPr sz="1100" dirty="0" smtClean="0">
              <a:highlight>
                <a:srgbClr val="FFFFFF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 smtClean="0">
                <a:highlight>
                  <a:srgbClr val="FFFFFF"/>
                </a:highlight>
              </a:rPr>
              <a:t>Accessed </a:t>
            </a:r>
            <a:r>
              <a:rPr lang="en" sz="1100" dirty="0">
                <a:highlight>
                  <a:srgbClr val="FFFFFF"/>
                </a:highlight>
              </a:rPr>
              <a:t>-20-18</a:t>
            </a:r>
            <a:endParaRPr sz="1100" dirty="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# 8</a:t>
            </a:r>
            <a:endParaRPr dirty="0"/>
          </a:p>
        </p:txBody>
      </p:sp>
      <p:sp>
        <p:nvSpPr>
          <p:cNvPr id="190" name="Shape 190"/>
          <p:cNvSpPr txBox="1"/>
          <p:nvPr/>
        </p:nvSpPr>
        <p:spPr>
          <a:xfrm>
            <a:off x="2921000" y="1439650"/>
            <a:ext cx="3225800" cy="8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sz="2400" u="sng" dirty="0">
                <a:solidFill>
                  <a:srgbClr val="009384"/>
                </a:solidFill>
                <a:highlight>
                  <a:srgbClr val="FFFFFF"/>
                </a:highlight>
              </a:rPr>
              <a:t>Image suggestion:</a:t>
            </a:r>
            <a:endParaRPr lang="en" sz="2400" u="sng" dirty="0">
              <a:solidFill>
                <a:srgbClr val="009384"/>
              </a:solidFill>
              <a:highlight>
                <a:srgbClr val="FFFFFF"/>
              </a:highlight>
              <a:hlinkClick r:id="rId3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 dirty="0" smtClean="0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http://onedaytop.com/wp-content/uploads/2017/12/3-1.jpg</a:t>
            </a:r>
            <a:endParaRPr sz="1100" dirty="0" smtClean="0">
              <a:highlight>
                <a:srgbClr val="FFFFFF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 smtClean="0">
                <a:highlight>
                  <a:srgbClr val="FFFFFF"/>
                </a:highlight>
              </a:rPr>
              <a:t>Accessed </a:t>
            </a:r>
            <a:r>
              <a:rPr lang="en" sz="1100" dirty="0">
                <a:highlight>
                  <a:srgbClr val="FFFFFF"/>
                </a:highlight>
              </a:rPr>
              <a:t>2-20-18</a:t>
            </a:r>
            <a:endParaRPr sz="1100" dirty="0">
              <a:highlight>
                <a:srgbClr val="FFFFFF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324025" y="4378650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The power of Speech</a:t>
            </a:r>
            <a:endParaRPr dirty="0"/>
          </a:p>
        </p:txBody>
      </p:sp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324025" y="3392975"/>
            <a:ext cx="5079825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lnSpc>
                <a:spcPts val="1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0" dirty="0">
                <a:latin typeface="Cambria" panose="02040503050406030204" pitchFamily="18" charset="0"/>
              </a:rPr>
              <a:t>Called to Create</a:t>
            </a:r>
            <a:endParaRPr sz="105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Impromptu Speaking</a:t>
            </a:r>
            <a:endParaRPr dirty="0"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But sanctify the Lord God in your hearts: and </a:t>
            </a:r>
            <a:r>
              <a:rPr lang="en" b="1" dirty="0"/>
              <a:t>be ready always to give an answer</a:t>
            </a:r>
            <a:r>
              <a:rPr lang="en" dirty="0"/>
              <a:t> to every man that asketh you a reason of the hope that is in you with meekness and fear:</a:t>
            </a:r>
            <a:endParaRPr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i="1" dirty="0"/>
              <a:t>I Peter 3:15</a:t>
            </a:r>
            <a:endParaRPr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Keeping Score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Write the initials for each of your classmates on an index card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Stay “um” accountable</a:t>
            </a:r>
            <a:endParaRPr dirty="0"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Give a point to everyone for every “filler word” they use.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Stay timely</a:t>
            </a:r>
            <a:endParaRPr dirty="0"/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Give a point to anyone who is:</a:t>
            </a:r>
            <a:endParaRPr dirty="0"/>
          </a:p>
          <a:p>
            <a:pPr marL="457200" lvl="0" indent="-368300" rtl="0">
              <a:spcBef>
                <a:spcPts val="1600"/>
              </a:spcBef>
              <a:spcAft>
                <a:spcPts val="0"/>
              </a:spcAft>
              <a:buSzPts val="2200"/>
              <a:buChar char="●"/>
            </a:pPr>
            <a:r>
              <a:rPr lang="en" dirty="0"/>
              <a:t>Not ready to speak within 10 sec. Of receiving their assignment</a:t>
            </a:r>
            <a:endParaRPr dirty="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dirty="0"/>
              <a:t>Speech is</a:t>
            </a:r>
            <a:endParaRPr dirty="0"/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Less than 30 sec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Longer than 1 min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/>
              <a:t>Our Century in Pictures</a:t>
            </a:r>
            <a:endParaRPr i="1" dirty="0"/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dirty="0"/>
              <a:t>Start the time for 5min</a:t>
            </a:r>
            <a:endParaRPr dirty="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dirty="0"/>
              <a:t>Pick a page # slip</a:t>
            </a:r>
            <a:endParaRPr dirty="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dirty="0"/>
              <a:t>Find a topic on that page</a:t>
            </a:r>
            <a:endParaRPr dirty="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dirty="0"/>
              <a:t>Research on Google</a:t>
            </a:r>
            <a:endParaRPr dirty="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dirty="0"/>
              <a:t>Write an outline on an index card</a:t>
            </a:r>
            <a:endParaRPr dirty="0"/>
          </a:p>
          <a:p>
            <a:pPr marL="457200" lvl="0" indent="-36830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dirty="0"/>
              <a:t>Present a 30 sec - 1min. speech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15 Fun Speech Activities</a:t>
            </a:r>
            <a:endParaRPr dirty="0"/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Choose one of the 15 slips of paper from the page protector.  If instructed pull another piece of paper from the same slot.</a:t>
            </a:r>
            <a:endParaRPr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Begin speaking within 10 sec. Of reading your assignment.</a:t>
            </a:r>
            <a:endParaRPr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 dirty="0"/>
              <a:t>Adapted from: </a:t>
            </a:r>
            <a:r>
              <a:rPr lang="en" sz="1200" u="sng" dirty="0">
                <a:solidFill>
                  <a:schemeClr val="hlink"/>
                </a:solidFill>
                <a:hlinkClick r:id="rId3"/>
              </a:rPr>
              <a:t>http://publicspeakingpower.com/fun-public-speaking-activities/</a:t>
            </a:r>
            <a:r>
              <a:rPr lang="en" sz="1200" dirty="0"/>
              <a:t> accessed 2-20-18</a:t>
            </a:r>
            <a:endParaRPr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 3</a:t>
            </a:r>
            <a:endParaRPr/>
          </a:p>
        </p:txBody>
      </p:sp>
      <p:sp>
        <p:nvSpPr>
          <p:cNvPr id="169" name="Shape 169"/>
          <p:cNvSpPr txBox="1"/>
          <p:nvPr/>
        </p:nvSpPr>
        <p:spPr>
          <a:xfrm>
            <a:off x="2578100" y="1917168"/>
            <a:ext cx="2951439" cy="6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 dirty="0" smtClean="0">
                <a:solidFill>
                  <a:schemeClr val="hlink"/>
                </a:solidFill>
                <a:highlight>
                  <a:srgbClr val="FFFFFF"/>
                </a:highlight>
              </a:rPr>
              <a:t>Image suggestion:</a:t>
            </a:r>
            <a:endParaRPr lang="en" sz="2400" u="sng" dirty="0" smtClean="0">
              <a:solidFill>
                <a:schemeClr val="hlink"/>
              </a:solidFill>
              <a:highlight>
                <a:srgbClr val="FFFFFF"/>
              </a:highlight>
              <a:hlinkClick r:id="rId3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 dirty="0" smtClean="0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https</a:t>
            </a:r>
            <a:r>
              <a:rPr lang="en" sz="1100" u="sng" dirty="0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://goo.gl/images/sqMLGX</a:t>
            </a:r>
            <a:endParaRPr sz="1100" dirty="0">
              <a:highlight>
                <a:srgbClr val="FFFFFF"/>
              </a:highlight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highlight>
                  <a:srgbClr val="FFFFFF"/>
                </a:highlight>
              </a:rPr>
              <a:t>Accessed -20-18</a:t>
            </a:r>
            <a:endParaRPr sz="1100" dirty="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257</Words>
  <Application>Microsoft Office PowerPoint</Application>
  <PresentationFormat>On-screen Show (16:9)</PresentationFormat>
  <Paragraphs>49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</vt:lpstr>
      <vt:lpstr>Franklin Gothic Medium</vt:lpstr>
      <vt:lpstr>Merriweather</vt:lpstr>
      <vt:lpstr>Roboto</vt:lpstr>
      <vt:lpstr>Simple Light</vt:lpstr>
      <vt:lpstr>Paradigm</vt:lpstr>
      <vt:lpstr>Public Speaking</vt:lpstr>
      <vt:lpstr>Impromptu Speaking</vt:lpstr>
      <vt:lpstr>Keeping Score</vt:lpstr>
      <vt:lpstr>Write the initials for each of your classmates on an index card</vt:lpstr>
      <vt:lpstr>Stay “um” accountable</vt:lpstr>
      <vt:lpstr>Stay timely</vt:lpstr>
      <vt:lpstr>Our Century in Pictures</vt:lpstr>
      <vt:lpstr>15 Fun Speech Activities</vt:lpstr>
      <vt:lpstr>PowerPoint Presentation</vt:lpstr>
      <vt:lpstr>PowerPoint Presentation</vt:lpstr>
      <vt:lpstr>PowerPoint Presentation</vt:lpstr>
      <vt:lpstr>PowerPoint Presentation</vt:lpstr>
      <vt:lpstr>Called to Create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Speaking</dc:title>
  <cp:lastModifiedBy>Lucas Hilty</cp:lastModifiedBy>
  <cp:revision>4</cp:revision>
  <dcterms:modified xsi:type="dcterms:W3CDTF">2018-02-23T21:36:35Z</dcterms:modified>
</cp:coreProperties>
</file>