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154D0AD0-77EB-49AB-BE8B-4DA91E5A3D54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4FEF042-E9A1-4FBB-95A2-2CBFB34CB9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18a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838200"/>
            <a:ext cx="8382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Factors that made possible the</a:t>
            </a:r>
            <a:br>
              <a:rPr lang="en-US" b="1" dirty="0" smtClean="0"/>
            </a:br>
            <a:r>
              <a:rPr lang="en-US" b="1" dirty="0" smtClean="0"/>
              <a:t> Industrial Revolution: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Adequate food supply</a:t>
            </a:r>
          </a:p>
          <a:p>
            <a:r>
              <a:rPr lang="en-US" sz="2800" dirty="0" smtClean="0"/>
              <a:t>Large and mobile labor force</a:t>
            </a:r>
          </a:p>
          <a:p>
            <a:r>
              <a:rPr lang="en-US" sz="2800" dirty="0" smtClean="0"/>
              <a:t>Expansion of trade</a:t>
            </a:r>
            <a:endParaRPr lang="en-US" sz="2800" dirty="0"/>
          </a:p>
        </p:txBody>
      </p:sp>
      <p:pic>
        <p:nvPicPr>
          <p:cNvPr id="1026" name="Picture 2" descr="http://upload.wikimedia.org/wikipedia/commons/c/c3/Hartmann_Maschinenhalle_1868_(0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91509"/>
            <a:ext cx="5075749" cy="329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43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00"/>
                </a:solidFill>
              </a:rPr>
              <a:t>Agricultural developments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Seed drill</a:t>
            </a:r>
          </a:p>
          <a:p>
            <a:r>
              <a:rPr lang="en-US" sz="2800" dirty="0" smtClean="0"/>
              <a:t>Crop rotation</a:t>
            </a:r>
          </a:p>
          <a:p>
            <a:r>
              <a:rPr lang="en-US" sz="2800" dirty="0" smtClean="0"/>
              <a:t>Selective breeding</a:t>
            </a:r>
          </a:p>
          <a:p>
            <a:r>
              <a:rPr lang="en-US" sz="2800" dirty="0" smtClean="0"/>
              <a:t>Larger farms </a:t>
            </a:r>
          </a:p>
        </p:txBody>
      </p:sp>
    </p:spTree>
    <p:extLst>
      <p:ext uri="{BB962C8B-B14F-4D97-AF65-F5344CB8AC3E}">
        <p14:creationId xmlns:p14="http://schemas.microsoft.com/office/powerpoint/2010/main" val="195115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Textile Industry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Flying shuttle</a:t>
            </a:r>
          </a:p>
          <a:p>
            <a:r>
              <a:rPr lang="en-US" sz="3200" dirty="0" smtClean="0"/>
              <a:t>Thread production</a:t>
            </a:r>
          </a:p>
          <a:p>
            <a:pPr lvl="1"/>
            <a:r>
              <a:rPr lang="en-US" sz="2400" dirty="0" smtClean="0"/>
              <a:t>Spinning jenny</a:t>
            </a:r>
          </a:p>
          <a:p>
            <a:pPr lvl="1"/>
            <a:r>
              <a:rPr lang="en-US" sz="2400" dirty="0" smtClean="0"/>
              <a:t>Spinning frame</a:t>
            </a:r>
          </a:p>
          <a:p>
            <a:pPr lvl="1"/>
            <a:r>
              <a:rPr lang="en-US" sz="2400" dirty="0" smtClean="0"/>
              <a:t>Spinning mule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3078" name="Picture 6" descr="http://images.fineartamerica.com/images-medium-large/arkwright-spinning-frame-gra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-187615"/>
            <a:ext cx="6515100" cy="621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partacus-educational.com/TexJenny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1" y="6034006"/>
            <a:ext cx="9144001" cy="676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f.tqn.com/y/inventors/1/S/d/T/flyingshuttle_bi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05600" y="5978787"/>
            <a:ext cx="7239000" cy="646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45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These new machines triggered a shift from the domestic system (working at home) to the factory system (working in factory)</a:t>
            </a:r>
            <a:endParaRPr lang="en-US" b="1" dirty="0"/>
          </a:p>
        </p:txBody>
      </p:sp>
      <p:pic>
        <p:nvPicPr>
          <p:cNvPr id="4098" name="Picture 2" descr="http://media-3.web.britannica.com/eb-media/97/92897-004-5029FF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49633"/>
            <a:ext cx="4857750" cy="360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61</TotalTime>
  <Words>69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Wingdings</vt:lpstr>
      <vt:lpstr>Macro</vt:lpstr>
      <vt:lpstr>Industrial Revolution</vt:lpstr>
      <vt:lpstr>Factors that made possible the  Industrial Revolution:</vt:lpstr>
      <vt:lpstr>Agricultural developments</vt:lpstr>
      <vt:lpstr>Textile Industry</vt:lpstr>
      <vt:lpstr>Factory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creator>KMyers</dc:creator>
  <cp:lastModifiedBy>Yvonne Yoder</cp:lastModifiedBy>
  <cp:revision>6</cp:revision>
  <dcterms:created xsi:type="dcterms:W3CDTF">2015-02-09T15:23:36Z</dcterms:created>
  <dcterms:modified xsi:type="dcterms:W3CDTF">2017-11-21T21:57:23Z</dcterms:modified>
</cp:coreProperties>
</file>