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CD8F7-D642-476E-B752-F6B6CC374B1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192F2-E89E-43CA-83C2-A0B2B0218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3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this</a:t>
            </a:r>
            <a:r>
              <a:rPr lang="en-US" baseline="0" dirty="0" smtClean="0"/>
              <a:t>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192F2-E89E-43CA-83C2-A0B2B02188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3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7699-979C-45B3-B6E2-CEEA59B880A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A948-CE1E-4301-A773-F600D77F64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</a:t>
            </a:r>
            <a:br>
              <a:rPr lang="en-US" smtClean="0"/>
            </a:br>
            <a:r>
              <a:rPr lang="en-US" smtClean="0"/>
              <a:t>Great </a:t>
            </a:r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 20a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14800" y="1524000"/>
            <a:ext cx="4224528" cy="38862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Extreme nationalism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Militarism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Imperialism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Rival alliances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429000" cy="19794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Factors Contributing to the Conflict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9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0375" y="990600"/>
            <a:ext cx="2682821" cy="254334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Franco-Prussian War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AutoShape 2" descr="http://www.heritage-history.com/books/morris/french/zpage34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heritage-history.com/books/morris/french/zpage3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6" y="3138724"/>
            <a:ext cx="6317673" cy="37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lzola.com/wp-content/uploads/2013/10/napoleon_I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193" y="698157"/>
            <a:ext cx="2452253" cy="360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oil-painting-portrait.com/images/auftrag/Reichskanzler-Otto-Fuerst-Bismarck-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072" y="160338"/>
            <a:ext cx="2996211" cy="334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86200" y="1447800"/>
            <a:ext cx="4834128" cy="472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After the Franco-Prussian War, Otto von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Bismark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began looking for ways to protect Germany from any future French attacks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First, he was able to establish a pact with Austria-Hungary to form the Dual Alliance  (Russia was the primary fear in this deal)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Next, he was able to play on the French threat, to convince Italy to join the group, making it the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Triple Alliance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6600" y="533400"/>
            <a:ext cx="4953000" cy="22842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Germany and the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triple alliance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www.theglobaldispatches.com/wp-content/uploads/2011/12/Otto-Von-Bismarck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3" r="13886"/>
          <a:stretch/>
        </p:blipFill>
        <p:spPr bwMode="auto">
          <a:xfrm>
            <a:off x="277089" y="152400"/>
            <a:ext cx="2770909" cy="22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50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38800" y="373209"/>
            <a:ext cx="3124200" cy="197946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From </a:t>
            </a:r>
            <a:r>
              <a:rPr lang="en-US" sz="2800" dirty="0" err="1" smtClean="0">
                <a:solidFill>
                  <a:srgbClr val="FFFF00"/>
                </a:solidFill>
              </a:rPr>
              <a:t>otto</a:t>
            </a:r>
            <a:r>
              <a:rPr lang="en-US" sz="2800" dirty="0" smtClean="0">
                <a:solidFill>
                  <a:srgbClr val="FFFF00"/>
                </a:solidFill>
              </a:rPr>
              <a:t> to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err="1" smtClean="0">
                <a:solidFill>
                  <a:srgbClr val="FFFF00"/>
                </a:solidFill>
              </a:rPr>
              <a:t>wilhelm</a:t>
            </a:r>
            <a:r>
              <a:rPr lang="en-US" sz="2800" dirty="0" smtClean="0">
                <a:solidFill>
                  <a:srgbClr val="FFFF00"/>
                </a:solidFill>
              </a:rPr>
              <a:t> II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blog.ricksteves.com/wp-content/uploads/2014/08/Otto-von-Bismar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8599"/>
            <a:ext cx="5166880" cy="344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atic.comicvine.com/uploads/original/3/35374/792550-hhzwilhelm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38647"/>
            <a:ext cx="3962400" cy="554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7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0" y="1524000"/>
            <a:ext cx="4224528" cy="3886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Out of fear that Germany would become too dominant in the region, England and France made an agreement to work together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Russia, also threatened by Germany,  joined hands with England and France—this trio was called the 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Triple Entente</a:t>
            </a: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762000"/>
            <a:ext cx="5181600" cy="167466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The Triple Entente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3" y="2743200"/>
            <a:ext cx="4151670" cy="282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4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79716"/>
            <a:ext cx="6092952" cy="197946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Balkans--Hotspot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357</TotalTime>
  <Words>147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Candara</vt:lpstr>
      <vt:lpstr>Tradeshow</vt:lpstr>
      <vt:lpstr>The  Great War</vt:lpstr>
      <vt:lpstr>Factors Contributing to the Conflict</vt:lpstr>
      <vt:lpstr>Franco-Prussian War</vt:lpstr>
      <vt:lpstr>Germany and the  triple alliance</vt:lpstr>
      <vt:lpstr>From otto to  wilhelm II</vt:lpstr>
      <vt:lpstr>The Triple Entente</vt:lpstr>
      <vt:lpstr>Balkans--Hotspot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War</dc:title>
  <dc:creator>KMyers</dc:creator>
  <cp:lastModifiedBy>Yvonne Yoder</cp:lastModifiedBy>
  <cp:revision>15</cp:revision>
  <dcterms:created xsi:type="dcterms:W3CDTF">2015-02-25T21:53:45Z</dcterms:created>
  <dcterms:modified xsi:type="dcterms:W3CDTF">2017-11-22T14:48:32Z</dcterms:modified>
</cp:coreProperties>
</file>