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4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5636A-811C-4CDF-8A80-A0E94767D1BD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84A3-EFCD-4BC4-991C-731AD8B1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found at https://en.wikipedia.org/wiki/World_War_I#/media/File:Map_Europe_alliances_1914-en.svg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84A3-EFCD-4BC4-991C-731AD8B1F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84A3-EFCD-4BC4-991C-731AD8B1F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the lines of battle and areas where major battles were</a:t>
            </a:r>
            <a:r>
              <a:rPr lang="en-US" baseline="0" dirty="0" smtClean="0"/>
              <a:t> fought.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84A3-EFCD-4BC4-991C-731AD8B1F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423AF9-CC25-4D7F-961E-D8A474DF30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E63909-09F8-4AFA-8BB2-C1B9640015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0"/>
            <a:ext cx="8686800" cy="1470025"/>
          </a:xfrm>
        </p:spPr>
        <p:txBody>
          <a:bodyPr/>
          <a:lstStyle/>
          <a:p>
            <a:r>
              <a:rPr lang="en-US" dirty="0" smtClean="0"/>
              <a:t>The Great War</a:t>
            </a:r>
            <a:br>
              <a:rPr lang="en-US" dirty="0" smtClean="0"/>
            </a:br>
            <a:r>
              <a:rPr lang="en-US" dirty="0" smtClean="0"/>
              <a:t>-Part 2-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 20b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3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War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Assassination of Francis Ferdinand, the heir to the throne of Austria-Hungary by a Serbian terrorist—June 28, 1914</a:t>
            </a:r>
          </a:p>
          <a:p>
            <a:r>
              <a:rPr lang="en-US" dirty="0" smtClean="0"/>
              <a:t>This event provokes Austria-Hungary to go to war</a:t>
            </a:r>
            <a:endParaRPr lang="en-US" dirty="0"/>
          </a:p>
        </p:txBody>
      </p:sp>
      <p:pic>
        <p:nvPicPr>
          <p:cNvPr id="1026" name="Picture 2" descr="http://cdn.images.express.co.uk/img/dynamic/129/590x/28f32franz1-485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4108704"/>
            <a:ext cx="3398123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huffpost.com/gen/1877787/thumbs/o-SARAJEVO-1914-900.jpg?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08704"/>
            <a:ext cx="2514600" cy="27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vimyridgehistory.com/wp-content/gallery/i-assassination/EveHeraldJune29-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80399" cy="62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Domino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Austria-Hungary declares war on Serbia</a:t>
            </a:r>
          </a:p>
          <a:p>
            <a:pPr marL="457200" indent="-457200">
              <a:buAutoNum type="arabicPeriod"/>
            </a:pPr>
            <a:r>
              <a:rPr lang="en-US" dirty="0" smtClean="0"/>
              <a:t>Russia comes to Serbia’s aid</a:t>
            </a:r>
          </a:p>
          <a:p>
            <a:pPr marL="457200" indent="-457200">
              <a:buAutoNum type="arabicPeriod"/>
            </a:pPr>
            <a:r>
              <a:rPr lang="en-US" dirty="0" smtClean="0"/>
              <a:t>Germany declares war on Russia</a:t>
            </a:r>
          </a:p>
          <a:p>
            <a:pPr marL="457200" indent="-457200">
              <a:buAutoNum type="arabicPeriod"/>
            </a:pPr>
            <a:r>
              <a:rPr lang="en-US" dirty="0" smtClean="0"/>
              <a:t>Germany declares war on France</a:t>
            </a:r>
          </a:p>
          <a:p>
            <a:pPr marL="457200" indent="-457200">
              <a:buAutoNum type="arabicPeriod"/>
            </a:pPr>
            <a:r>
              <a:rPr lang="en-US" dirty="0" smtClean="0"/>
              <a:t>Britain declares war on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spite of its earlier agreements, Italy never joins Germany and Austria-Hungary; rather Italy joins the Allies</a:t>
            </a:r>
          </a:p>
          <a:p>
            <a:r>
              <a:rPr lang="en-US" dirty="0" smtClean="0"/>
              <a:t>Germany and Austria-Hungary become the Central Powers and those who opposed them became the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Powers had two major fronts—the eastern (Russia) and the western (France)</a:t>
            </a:r>
          </a:p>
          <a:p>
            <a:r>
              <a:rPr lang="en-US" dirty="0" smtClean="0"/>
              <a:t>On the western front, Germany marched through neutral Belgium to attack France, an action which provoked Britain to declare war on Germany</a:t>
            </a:r>
          </a:p>
          <a:p>
            <a:r>
              <a:rPr lang="en-US" dirty="0" smtClean="0"/>
              <a:t>On the eastern front, Russia experienced some victories initially but eventually ran out of steam and was forced to give up</a:t>
            </a:r>
            <a:endParaRPr lang="en-US" dirty="0"/>
          </a:p>
        </p:txBody>
      </p:sp>
      <p:pic>
        <p:nvPicPr>
          <p:cNvPr id="5122" name="Picture 2" descr="http://file2.answcdn.com/answ-cld/image/upload/h_320,c_fill,g_face:center,q_60,f_jpg/v1400917566/fz815ldho7hbxnii30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27108"/>
            <a:ext cx="3209925" cy="20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rshealy-usii.wikispaces.com/file/view/WWI_Map.JPG/289451919/WWI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0585"/>
            <a:ext cx="7010400" cy="65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some initial success by the Germans, the western front grew into a long stalemate between Central and Allied forces</a:t>
            </a:r>
            <a:endParaRPr lang="en-US" dirty="0"/>
          </a:p>
        </p:txBody>
      </p:sp>
      <p:pic>
        <p:nvPicPr>
          <p:cNvPr id="6146" name="Picture 2" descr="http://upload.wikimedia.org/wikipedia/commons/f/fa/Cheshire_Regiment_trench_Somme_1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5181600" cy="39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195</TotalTime>
  <Words>217</Words>
  <Application>Microsoft Office PowerPoint</Application>
  <PresentationFormat>On-screen Show (4:3)</PresentationFormat>
  <Paragraphs>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The Great War -Part 2-</vt:lpstr>
      <vt:lpstr>Beginning of War</vt:lpstr>
      <vt:lpstr>PowerPoint Presentation</vt:lpstr>
      <vt:lpstr>The Domino Effect</vt:lpstr>
      <vt:lpstr>The Sides</vt:lpstr>
      <vt:lpstr>Major Actions</vt:lpstr>
      <vt:lpstr>PowerPoint Presentation</vt:lpstr>
      <vt:lpstr>Western Front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 -Part 2-</dc:title>
  <dc:creator>KMyers</dc:creator>
  <cp:lastModifiedBy>Yvonne Yoder</cp:lastModifiedBy>
  <cp:revision>12</cp:revision>
  <dcterms:created xsi:type="dcterms:W3CDTF">2015-02-26T21:34:23Z</dcterms:created>
  <dcterms:modified xsi:type="dcterms:W3CDTF">2017-11-22T15:01:39Z</dcterms:modified>
</cp:coreProperties>
</file>