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81" r:id="rId3"/>
    <p:sldId id="282" r:id="rId4"/>
    <p:sldId id="283" r:id="rId5"/>
    <p:sldId id="284" r:id="rId6"/>
    <p:sldId id="285" r:id="rId7"/>
    <p:sldId id="257" r:id="rId8"/>
    <p:sldId id="258" r:id="rId9"/>
    <p:sldId id="259" r:id="rId10"/>
    <p:sldId id="268" r:id="rId11"/>
    <p:sldId id="260" r:id="rId12"/>
    <p:sldId id="261" r:id="rId13"/>
    <p:sldId id="269" r:id="rId14"/>
    <p:sldId id="262" r:id="rId15"/>
    <p:sldId id="263" r:id="rId16"/>
    <p:sldId id="264" r:id="rId17"/>
    <p:sldId id="265" r:id="rId18"/>
    <p:sldId id="271" r:id="rId19"/>
    <p:sldId id="267" r:id="rId20"/>
    <p:sldId id="27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6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EF80-BC3F-4673-A8D5-3A8D7D9CF244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F9D19-585C-47B1-BC1A-A38AAAEEF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2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 of the United</a:t>
            </a:r>
            <a:r>
              <a:rPr lang="en-US" baseline="0" dirty="0" smtClean="0"/>
              <a:t> States Holocaust Memorial Museum.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F9D19-585C-47B1-BC1A-A38AAAEEF4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9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334D46D-4B59-4275-B60C-8A6A08A4EB2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E5AFF31-E3A7-4032-BB4C-0004DDADEDD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Holocaust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 22d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Poland Trip 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Poland Trip 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Poland Trip 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Poland Trip 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Poland Trip 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Poland Trip 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146956"/>
            <a:ext cx="8948058" cy="67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Poland Trip 08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83862"/>
            <a:ext cx="8880764" cy="66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Poland Trip 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E:\Poland Trip 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Poland Trip 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2today.com/wp-content/uploads/2012/01/Jewish-police-in-Lodz-ghet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609600"/>
            <a:ext cx="917417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E:\Poland Trip 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8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:\Poland Trip 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0711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Poland Trip 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Birkenau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:\Poland Trip 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551873"/>
            <a:ext cx="5562599" cy="74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Poland Trip 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E:\Poland Trip 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:\Poland Trip 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E:\Poland Trip 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97709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6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E:\Poland Trip 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Holocaust Museum--D.C.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21onuv2o3diqcdqccz3o9c12iv.wpengine.netdna-cdn.com/wp-content/uploads/2012/06/childsurvivorsofauschwit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79938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cdn2-b.examiner.com/sites/default/files/styles/image_content_width/hash/82/44/82440ab0d44b62c4b49e0c59fd3bf648.jpg?itok=A0gkbC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782574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veteranstoday.com/wp-content/uploads/2010/11/ScreenHunter_11-Nov.-13-17.3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04768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familyholiday.net/wp-content/uploads/2013/03/World-War-2-Holocaust-Memorial-Day-_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57200"/>
            <a:ext cx="727413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Auschwitz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IMG_0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504598"/>
            <a:ext cx="7137385" cy="53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Poland Trip 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25978"/>
            <a:ext cx="9109364" cy="68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6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Poland Trip 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636"/>
            <a:ext cx="9097819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220</TotalTime>
  <Words>22</Words>
  <Application>Microsoft Office PowerPoint</Application>
  <PresentationFormat>On-screen Show (4:3)</PresentationFormat>
  <Paragraphs>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Franklin Gothic Book</vt:lpstr>
      <vt:lpstr>Wingdings 2</vt:lpstr>
      <vt:lpstr>Technic</vt:lpstr>
      <vt:lpstr>The Holocaust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Auschwitz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Birkenau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Holocaust Museum--D.C.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KMyers</dc:creator>
  <cp:lastModifiedBy>Yvonne Yoder</cp:lastModifiedBy>
  <cp:revision>10</cp:revision>
  <dcterms:created xsi:type="dcterms:W3CDTF">2015-03-19T12:11:40Z</dcterms:created>
  <dcterms:modified xsi:type="dcterms:W3CDTF">2017-11-28T22:21:33Z</dcterms:modified>
</cp:coreProperties>
</file>