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0E0A-F6AE-468F-9DE5-31FE60D6A61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7675-F33B-4F8E-A6CB-A87532672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campaign</a:t>
            </a:r>
            <a:r>
              <a:rPr lang="en-US" baseline="0" dirty="0" smtClean="0"/>
              <a:t> in North Africa in 1942-43.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7675-F33B-4F8E-A6CB-A87532672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</a:t>
            </a:r>
            <a:r>
              <a:rPr lang="en-US" baseline="0" dirty="0" smtClean="0"/>
              <a:t>Europe in 1942, highlighting those countries dominated by Germany.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7675-F33B-4F8E-A6CB-A87532672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Invasion of Europe on</a:t>
            </a:r>
            <a:r>
              <a:rPr lang="en-US" baseline="0" dirty="0" smtClean="0"/>
              <a:t> D-Day.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7675-F33B-4F8E-A6CB-A875326729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battles in the Pacific.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7675-F33B-4F8E-A6CB-A87532672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pictures of people burned by the nuclear bombs.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7675-F33B-4F8E-A6CB-A87532672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6218D2-D165-49DA-819F-2FFCC39A84D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903D27-DB99-433A-BB84-FFE04813BE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 22e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within reach of Japan, the US dropped a terrific amount of bombs on Japanese cities, but still Japan refused to surrender</a:t>
            </a:r>
          </a:p>
          <a:p>
            <a:r>
              <a:rPr lang="en-US" dirty="0" smtClean="0"/>
              <a:t>Atomic bombs:</a:t>
            </a:r>
          </a:p>
          <a:p>
            <a:pPr lvl="1"/>
            <a:r>
              <a:rPr lang="en-US" dirty="0" smtClean="0"/>
              <a:t>Hiroshima</a:t>
            </a:r>
          </a:p>
          <a:p>
            <a:pPr lvl="1"/>
            <a:r>
              <a:rPr lang="en-US" dirty="0" smtClean="0"/>
              <a:t>Nagasaki </a:t>
            </a:r>
            <a:endParaRPr lang="en-US" dirty="0"/>
          </a:p>
        </p:txBody>
      </p:sp>
      <p:pic>
        <p:nvPicPr>
          <p:cNvPr id="9218" name="Picture 2" descr="http://study.com/cimages/multimages/16/hiro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724275" cy="294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05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llworldwars.com/image/037/Hiroshim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97740"/>
            <a:ext cx="5943600" cy="36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ewyorker.com/wp-content/uploads/2014/08/Stillman-Hiroshima-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487409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onsortiumnews.com/wp-content/uploads/2014/08/urakami-church-nagasaki.jpg?55ac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454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81600" y="2438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ruins of the </a:t>
            </a:r>
            <a:r>
              <a:rPr lang="en-US" sz="1400" dirty="0" err="1"/>
              <a:t>Urakami</a:t>
            </a:r>
            <a:r>
              <a:rPr lang="en-US" sz="1400" dirty="0"/>
              <a:t> Christian cathedral in Nagasaki, Japan, </a:t>
            </a:r>
            <a:r>
              <a:rPr lang="en-US" sz="1400" dirty="0" smtClean="0"/>
              <a:t>photograph on Jan</a:t>
            </a:r>
            <a:r>
              <a:rPr lang="en-US" sz="1400" dirty="0"/>
              <a:t>. 7, 1946</a:t>
            </a:r>
          </a:p>
        </p:txBody>
      </p:sp>
    </p:spTree>
    <p:extLst>
      <p:ext uri="{BB962C8B-B14F-4D97-AF65-F5344CB8AC3E}">
        <p14:creationId xmlns:p14="http://schemas.microsoft.com/office/powerpoint/2010/main" val="10162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Horrible effects of nuclear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surrendered on Sept. 2, 1945</a:t>
            </a:r>
            <a:endParaRPr lang="en-US" dirty="0"/>
          </a:p>
        </p:txBody>
      </p:sp>
      <p:pic>
        <p:nvPicPr>
          <p:cNvPr id="12290" name="Picture 2" descr="https://latimesphoto.files.wordpress.com/2010/09/la-fg-japan-surrender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12171"/>
            <a:ext cx="5276850" cy="411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61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in North Africa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1942-1943, British and American troops defeated the Axis forces in northern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7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1944, the Nazis were clearly on the defensive, just trying to hold their own</a:t>
            </a:r>
          </a:p>
          <a:p>
            <a:r>
              <a:rPr lang="en-US" dirty="0" smtClean="0"/>
              <a:t>Invasion of Europe: Operation Overlord (D-Day)—June 6, 1944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tatic.guim.co.uk/sys-images/Guardian/Pix/pictures/2011/5/26/1306429721532/D-Day-paratroopers-HU0308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95" y="64076"/>
            <a:ext cx="5227205" cy="31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4.staticflickr.com/3033/2920357568_d5b69352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4762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vcepinc.org/D-Day_files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1642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507th.com/images/large-airbornejump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200399"/>
            <a:ext cx="442856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8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06" y="5334000"/>
            <a:ext cx="8551994" cy="106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D-Day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June 6,1944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www.veteransaidbenefit.org/photos/Omaha_Beach_D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71650"/>
            <a:ext cx="66960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nesmedia.com/OMI/otr/DDAY/DD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5852"/>
            <a:ext cx="4544291" cy="28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olive-drab.com/images/normandy_6jun1944_invasion_stripes_01_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53"/>
            <a:ext cx="3047998" cy="18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coxrare.files.wordpress.com/2014/06/dda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6" y="3462337"/>
            <a:ext cx="2165048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Though costly, D-Day was successful; it was the beginning of the end for Hitler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As the western Allies pushed toward Berlin from the west, the Soviets pushed toward Berlin from the East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Battle of the Bulge: one last desperate  and unsuccessful counter0ffensive by the Nazis against the western Allies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Russian troops occupied Berlin in early May 1945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As troops were arriving in the city, Hitler shot himself, and his body was burned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May 7, 1945—the Germans surrendered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media.tumblr.com/tumblr_m3d42jlG0G1qa2sk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26296"/>
            <a:ext cx="1831974" cy="1324775"/>
          </a:xfrm>
          <a:prstGeom prst="roundRect">
            <a:avLst>
              <a:gd name="adj" fmla="val 232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03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in the Pacific was long and hard</a:t>
            </a:r>
          </a:p>
          <a:p>
            <a:r>
              <a:rPr lang="en-US" dirty="0" smtClean="0"/>
              <a:t>Island-hopping, the US pushed closer and closer to Japan</a:t>
            </a:r>
          </a:p>
          <a:p>
            <a:r>
              <a:rPr lang="en-US" dirty="0" smtClean="0"/>
              <a:t>Challenges: fanatical determination on the part of the Japanese, kamikaze pilots, banzai charges</a:t>
            </a:r>
            <a:endParaRPr lang="en-US" dirty="0"/>
          </a:p>
        </p:txBody>
      </p:sp>
      <p:pic>
        <p:nvPicPr>
          <p:cNvPr id="8194" name="Picture 2" descr="http://www.kingsacademy.com/mhodges/03_The-World-since-1900/07_World-War-Two/pictures/kamikazes-attacking-US-carri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b="14068"/>
          <a:stretch/>
        </p:blipFill>
        <p:spPr bwMode="auto">
          <a:xfrm>
            <a:off x="4953000" y="4572000"/>
            <a:ext cx="3829050" cy="20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329</Words>
  <Application>Microsoft Office PowerPoint</Application>
  <PresentationFormat>On-screen Show (4:3)</PresentationFormat>
  <Paragraphs>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End of WWII</vt:lpstr>
      <vt:lpstr>The End in North Africa</vt:lpstr>
      <vt:lpstr>The End in Europe</vt:lpstr>
      <vt:lpstr>The End in Europe</vt:lpstr>
      <vt:lpstr>PowerPoint Presentation</vt:lpstr>
      <vt:lpstr>PowerPoint Presentation</vt:lpstr>
      <vt:lpstr>The End in Europe</vt:lpstr>
      <vt:lpstr>The End in the Pacific</vt:lpstr>
      <vt:lpstr>The End in the Pacific</vt:lpstr>
      <vt:lpstr>The End in the Pacific</vt:lpstr>
      <vt:lpstr>PowerPoint Presentation</vt:lpstr>
      <vt:lpstr>Horrible effects of nuclear bombs</vt:lpstr>
      <vt:lpstr>The End in the Pacific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15</cp:revision>
  <dcterms:created xsi:type="dcterms:W3CDTF">2015-03-19T19:42:34Z</dcterms:created>
  <dcterms:modified xsi:type="dcterms:W3CDTF">2017-11-28T20:43:26Z</dcterms:modified>
</cp:coreProperties>
</file>