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34D6-314E-4B87-BC11-185739D841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F0EF9-E2A1-4BC1-9962-BEE28834B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4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Mr. Meyers had different</a:t>
            </a:r>
            <a:r>
              <a:rPr lang="en-US" baseline="0" dirty="0" smtClean="0"/>
              <a:t> picture slides included in the presentation that we needed to cut because of copyright laws.  Included were pictures of Stalin and death camps, angry protestors with signs, a gay marriage, handicapped children in an obviously neglected setting and a </a:t>
            </a:r>
            <a:r>
              <a:rPr lang="en-US" baseline="0" smtClean="0"/>
              <a:t>few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F0EF9-E2A1-4BC1-9962-BEE28834BD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52DCD4-C94F-428A-9CA8-2F74D11FF1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0ADF44-265D-4C31-B80A-143D6B66E767}" type="datetimeFigureOut">
              <a:rPr lang="en-US" smtClean="0"/>
              <a:t>11/10/2017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Clash of Worldviews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UTT-0.2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Does our worldview really matter?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Isn’t the study of philosophy and worldviews basically a mind game?  What difference does it make how you answer these questions?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Where did life come from?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What is the purpose of life?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Is there a God?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Who am I?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What determines what is right and wrong?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Is there life after death?</a:t>
            </a:r>
          </a:p>
          <a:p>
            <a:pPr lvl="1">
              <a:lnSpc>
                <a:spcPct val="15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What is wrong with the world and what is the solution?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5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scottishrecovery.net/images/stories/pictures/peervalues_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84" y="1219200"/>
            <a:ext cx="6952153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ye this day…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77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344</TotalTime>
  <Words>133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The Clash of Worldviews</vt:lpstr>
      <vt:lpstr> Does our worldview really matter? </vt:lpstr>
      <vt:lpstr>PowerPoint Presentation</vt:lpstr>
      <vt:lpstr>Choose ye this day…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Clash</dc:title>
  <dc:creator>KMyers</dc:creator>
  <cp:lastModifiedBy>Yvonne Yoder</cp:lastModifiedBy>
  <cp:revision>12</cp:revision>
  <dcterms:created xsi:type="dcterms:W3CDTF">2014-08-16T11:27:58Z</dcterms:created>
  <dcterms:modified xsi:type="dcterms:W3CDTF">2017-11-10T16:39:21Z</dcterms:modified>
</cp:coreProperties>
</file>