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3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45FF59-16AC-4439-8B43-459A5933C591}" type="datetimeFigureOut">
              <a:rPr lang="en-US" smtClean="0"/>
              <a:t>11/10/2017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139B1-DA4C-476F-8A82-3084A64C6A3B}" type="slidenum">
              <a:rPr lang="en-US" smtClean="0"/>
              <a:t>‹#›</a:t>
            </a:fld>
            <a:endParaRPr lang="en-US"/>
          </a:p>
        </p:txBody>
      </p:sp>
    </p:spTree>
    <p:extLst>
      <p:ext uri="{BB962C8B-B14F-4D97-AF65-F5344CB8AC3E}">
        <p14:creationId xmlns:p14="http://schemas.microsoft.com/office/powerpoint/2010/main" val="3181665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Included a picture</a:t>
            </a:r>
            <a:r>
              <a:rPr lang="en-US" baseline="0" dirty="0" smtClean="0"/>
              <a:t> of postmodern architecture and a Calvin and Hobbs comic strip about facts being irrelevant in school.  </a:t>
            </a:r>
            <a:endParaRPr lang="en-US" dirty="0"/>
          </a:p>
        </p:txBody>
      </p:sp>
      <p:sp>
        <p:nvSpPr>
          <p:cNvPr id="4" name="Slide Number Placeholder 3"/>
          <p:cNvSpPr>
            <a:spLocks noGrp="1"/>
          </p:cNvSpPr>
          <p:nvPr>
            <p:ph type="sldNum" sz="quarter" idx="10"/>
          </p:nvPr>
        </p:nvSpPr>
        <p:spPr/>
        <p:txBody>
          <a:bodyPr/>
          <a:lstStyle/>
          <a:p>
            <a:fld id="{5C1139B1-DA4C-476F-8A82-3084A64C6A3B}" type="slidenum">
              <a:rPr lang="en-US" smtClean="0"/>
              <a:t>2</a:t>
            </a:fld>
            <a:endParaRPr lang="en-US"/>
          </a:p>
        </p:txBody>
      </p:sp>
    </p:spTree>
    <p:extLst>
      <p:ext uri="{BB962C8B-B14F-4D97-AF65-F5344CB8AC3E}">
        <p14:creationId xmlns:p14="http://schemas.microsoft.com/office/powerpoint/2010/main" val="408224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FE7AFB26-539D-4B52-9C47-046AA08E37CB}" type="datetimeFigureOut">
              <a:rPr lang="en-US" smtClean="0"/>
              <a:t>11/10/2017</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FE7AFB26-539D-4B52-9C47-046AA08E37CB}" type="datetimeFigureOut">
              <a:rPr lang="en-US" smtClean="0"/>
              <a:t>11/10/2017</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FE7AFB26-539D-4B52-9C47-046AA08E37CB}" type="datetimeFigureOut">
              <a:rPr lang="en-US" smtClean="0"/>
              <a:t>11/10/2017</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FE7AFB26-539D-4B52-9C47-046AA08E37CB}" type="datetimeFigureOut">
              <a:rPr lang="en-US" smtClean="0"/>
              <a:t>11/10/2017</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FE7AFB26-539D-4B52-9C47-046AA08E37CB}" type="datetimeFigureOut">
              <a:rPr lang="en-US" smtClean="0"/>
              <a:t>11/10/2017</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FE7AFB26-539D-4B52-9C47-046AA08E37CB}" type="datetimeFigureOut">
              <a:rPr lang="en-US" smtClean="0"/>
              <a:t>11/10/2017</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FE7AFB26-539D-4B52-9C47-046AA08E37CB}" type="datetimeFigureOut">
              <a:rPr lang="en-US" smtClean="0"/>
              <a:t>11/10/2017</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FE7AFB26-539D-4B52-9C47-046AA08E37CB}" type="datetimeFigureOut">
              <a:rPr lang="en-US" smtClean="0"/>
              <a:t>11/10/2017</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FE7AFB26-539D-4B52-9C47-046AA08E37CB}" type="datetimeFigureOut">
              <a:rPr lang="en-US" smtClean="0"/>
              <a:t>11/10/2017</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FE7AFB26-539D-4B52-9C47-046AA08E37CB}" type="datetimeFigureOut">
              <a:rPr lang="en-US" smtClean="0"/>
              <a:t>11/10/2017</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FE7AFB26-539D-4B52-9C47-046AA08E37CB}" type="datetimeFigureOut">
              <a:rPr lang="en-US" smtClean="0"/>
              <a:t>11/10/2017</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4DC14975-2D68-46CD-9317-12000CB71141}"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FE7AFB26-539D-4B52-9C47-046AA08E37CB}" type="datetimeFigureOut">
              <a:rPr lang="en-US" smtClean="0"/>
              <a:t>11/10/2017</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DC14975-2D68-46CD-9317-12000CB7114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Overview of Postmodernism</a:t>
            </a:r>
            <a:endParaRPr lang="en-US" dirty="0"/>
          </a:p>
        </p:txBody>
      </p:sp>
      <p:sp>
        <p:nvSpPr>
          <p:cNvPr id="3" name="Subtitle 2"/>
          <p:cNvSpPr>
            <a:spLocks noGrp="1"/>
          </p:cNvSpPr>
          <p:nvPr>
            <p:ph type="subTitle" idx="1"/>
          </p:nvPr>
        </p:nvSpPr>
        <p:spPr/>
        <p:txBody>
          <a:bodyPr/>
          <a:lstStyle/>
          <a:p>
            <a:r>
              <a:rPr lang="en-US" dirty="0" smtClean="0"/>
              <a:t>Worldviews-Slideshow 5</a:t>
            </a:r>
            <a:endParaRPr lang="en-US" dirty="0"/>
          </a:p>
        </p:txBody>
      </p:sp>
    </p:spTree>
    <p:extLst>
      <p:ext uri="{BB962C8B-B14F-4D97-AF65-F5344CB8AC3E}">
        <p14:creationId xmlns:p14="http://schemas.microsoft.com/office/powerpoint/2010/main" val="41366025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Introduction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9733000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Postmodernism: Origins</a:t>
            </a:r>
            <a:endParaRPr lang="en-US" dirty="0"/>
          </a:p>
        </p:txBody>
      </p:sp>
      <p:sp>
        <p:nvSpPr>
          <p:cNvPr id="3" name="Content Placeholder 2"/>
          <p:cNvSpPr>
            <a:spLocks noGrp="1"/>
          </p:cNvSpPr>
          <p:nvPr>
            <p:ph idx="1"/>
          </p:nvPr>
        </p:nvSpPr>
        <p:spPr>
          <a:xfrm rot="900000">
            <a:off x="3276833" y="986991"/>
            <a:ext cx="5266711" cy="5077623"/>
          </a:xfrm>
        </p:spPr>
        <p:txBody>
          <a:bodyPr>
            <a:normAutofit/>
          </a:bodyPr>
          <a:lstStyle/>
          <a:p>
            <a:pPr>
              <a:buFont typeface="Wingdings" panose="05000000000000000000" pitchFamily="2" charset="2"/>
              <a:buChar char="§"/>
            </a:pPr>
            <a:r>
              <a:rPr lang="en-US" sz="2200" dirty="0" smtClean="0"/>
              <a:t>Just as some people began to turn to ideas from Eastern religions in the mid-1900s to look for meaning, others who were disillusioned with the rigid, “scientific” approach to truth reacted by denying that we can know anything</a:t>
            </a:r>
          </a:p>
          <a:p>
            <a:pPr>
              <a:buFont typeface="Wingdings" panose="05000000000000000000" pitchFamily="2" charset="2"/>
              <a:buChar char="§"/>
            </a:pPr>
            <a:r>
              <a:rPr lang="en-US" sz="2200" dirty="0" smtClean="0"/>
              <a:t>The question became: “How do you know that you know?”  and their answer was: “You can’t be certain about that.”</a:t>
            </a:r>
            <a:endParaRPr lang="en-US" sz="2200" dirty="0"/>
          </a:p>
        </p:txBody>
      </p:sp>
    </p:spTree>
    <p:extLst>
      <p:ext uri="{BB962C8B-B14F-4D97-AF65-F5344CB8AC3E}">
        <p14:creationId xmlns:p14="http://schemas.microsoft.com/office/powerpoint/2010/main" val="29222291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Beliefs (Questions)</a:t>
            </a:r>
            <a:endParaRPr lang="en-US" dirty="0"/>
          </a:p>
        </p:txBody>
      </p:sp>
      <p:sp>
        <p:nvSpPr>
          <p:cNvPr id="3" name="Content Placeholder 2"/>
          <p:cNvSpPr>
            <a:spLocks noGrp="1"/>
          </p:cNvSpPr>
          <p:nvPr>
            <p:ph idx="1"/>
          </p:nvPr>
        </p:nvSpPr>
        <p:spPr>
          <a:xfrm rot="900000">
            <a:off x="3474898" y="991090"/>
            <a:ext cx="4901178" cy="5077623"/>
          </a:xfrm>
        </p:spPr>
        <p:txBody>
          <a:bodyPr>
            <a:normAutofit/>
          </a:bodyPr>
          <a:lstStyle/>
          <a:p>
            <a:pPr>
              <a:buFont typeface="Wingdings" panose="05000000000000000000" pitchFamily="2" charset="2"/>
              <a:buChar char="§"/>
            </a:pPr>
            <a:r>
              <a:rPr lang="en-US" b="1" dirty="0" smtClean="0"/>
              <a:t>How can a person be certain about anything?</a:t>
            </a:r>
          </a:p>
          <a:p>
            <a:pPr>
              <a:buFont typeface="Wingdings" panose="05000000000000000000" pitchFamily="2" charset="2"/>
              <a:buChar char="§"/>
            </a:pPr>
            <a:r>
              <a:rPr lang="en-US" dirty="0" smtClean="0"/>
              <a:t>How do you know that you are not dreaming?</a:t>
            </a:r>
          </a:p>
          <a:p>
            <a:pPr>
              <a:buFont typeface="Wingdings" panose="05000000000000000000" pitchFamily="2" charset="2"/>
              <a:buChar char="§"/>
            </a:pPr>
            <a:r>
              <a:rPr lang="en-US" dirty="0" smtClean="0"/>
              <a:t>How do you know that your senses aren’t playing tricks on you?</a:t>
            </a:r>
          </a:p>
          <a:p>
            <a:pPr>
              <a:buFont typeface="Wingdings" panose="05000000000000000000" pitchFamily="2" charset="2"/>
              <a:buChar char="§"/>
            </a:pPr>
            <a:r>
              <a:rPr lang="en-US" dirty="0" smtClean="0"/>
              <a:t>How do you know that words mean the same thing to everybody?</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5715991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796478" y="3046742"/>
            <a:ext cx="5323265" cy="1695631"/>
          </a:xfrm>
        </p:spPr>
        <p:txBody>
          <a:bodyPr>
            <a:normAutofit fontScale="90000"/>
          </a:bodyPr>
          <a:lstStyle/>
          <a:p>
            <a:r>
              <a:rPr lang="en-US" dirty="0"/>
              <a:t>Postmodernism: </a:t>
            </a:r>
            <a:r>
              <a:rPr lang="en-US" dirty="0" smtClean="0"/>
              <a:t>Beliefs (Conclusions)</a:t>
            </a:r>
            <a:endParaRPr lang="en-US" dirty="0"/>
          </a:p>
        </p:txBody>
      </p:sp>
      <p:sp>
        <p:nvSpPr>
          <p:cNvPr id="3" name="Content Placeholder 2"/>
          <p:cNvSpPr>
            <a:spLocks noGrp="1"/>
          </p:cNvSpPr>
          <p:nvPr>
            <p:ph idx="1"/>
          </p:nvPr>
        </p:nvSpPr>
        <p:spPr>
          <a:xfrm rot="900000">
            <a:off x="3438424" y="1008265"/>
            <a:ext cx="5068107" cy="5337489"/>
          </a:xfrm>
        </p:spPr>
        <p:txBody>
          <a:bodyPr>
            <a:normAutofit fontScale="70000" lnSpcReduction="20000"/>
          </a:bodyPr>
          <a:lstStyle/>
          <a:p>
            <a:pPr>
              <a:buFont typeface="Wingdings" panose="05000000000000000000" pitchFamily="2" charset="2"/>
              <a:buChar char="§"/>
            </a:pPr>
            <a:r>
              <a:rPr lang="en-US" dirty="0" smtClean="0"/>
              <a:t>Postmodernists reject all “metanarratives” (an overarching framework for understanding the world);  i.e. “no one can say that anything is absolutely true or absolutely right</a:t>
            </a:r>
          </a:p>
          <a:p>
            <a:pPr>
              <a:buFont typeface="Wingdings" panose="05000000000000000000" pitchFamily="2" charset="2"/>
              <a:buChar char="§"/>
            </a:pPr>
            <a:r>
              <a:rPr lang="en-US" dirty="0" smtClean="0"/>
              <a:t>They say that since the things that people say that they believe are made up of words and humans assign definitions to those words that people are just “creating” meaning when they use words</a:t>
            </a:r>
          </a:p>
          <a:p>
            <a:pPr>
              <a:buFont typeface="Wingdings" panose="05000000000000000000" pitchFamily="2" charset="2"/>
              <a:buChar char="§"/>
            </a:pPr>
            <a:r>
              <a:rPr lang="en-US" dirty="0" smtClean="0"/>
              <a:t>There is no “essential” self:  (there’s no real “you”;  you are whatever you say you are)</a:t>
            </a:r>
          </a:p>
          <a:p>
            <a:pPr>
              <a:buFont typeface="Wingdings" panose="05000000000000000000" pitchFamily="2" charset="2"/>
              <a:buChar char="§"/>
            </a:pPr>
            <a:r>
              <a:rPr lang="en-US" dirty="0" smtClean="0"/>
              <a:t>Everyone has to create their own meaning, beliefs, and morality in life</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8812157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Practices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dirty="0" smtClean="0"/>
              <a:t>“Don’t accept anyone else’s truth: create your own”</a:t>
            </a:r>
          </a:p>
          <a:p>
            <a:pPr>
              <a:buFont typeface="Wingdings" panose="05000000000000000000" pitchFamily="2" charset="2"/>
              <a:buChar char="§"/>
            </a:pPr>
            <a:r>
              <a:rPr lang="en-US" dirty="0" smtClean="0"/>
              <a:t>Don’t worry about what is “real” and “right”—those are just words that everyone has to define for themselves</a:t>
            </a:r>
          </a:p>
          <a:p>
            <a:pPr>
              <a:buFont typeface="Wingdings" panose="05000000000000000000" pitchFamily="2" charset="2"/>
              <a:buChar char="§"/>
            </a:pPr>
            <a:r>
              <a:rPr lang="en-US" dirty="0" smtClean="0"/>
              <a:t>This equals radical personal freedom</a:t>
            </a:r>
          </a:p>
          <a:p>
            <a:pPr>
              <a:buFont typeface="Wingdings" panose="05000000000000000000" pitchFamily="2" charset="2"/>
              <a:buChar char="§"/>
            </a:pPr>
            <a:r>
              <a:rPr lang="en-US" dirty="0" smtClean="0"/>
              <a:t>When you read something, don’t ask what the text means—just decide what you want to take from it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4108020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Kilter</Template>
  <TotalTime>157</TotalTime>
  <Words>321</Words>
  <Application>Microsoft Office PowerPoint</Application>
  <PresentationFormat>On-screen Show (4:3)</PresentationFormat>
  <Paragraphs>23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Rockwell</vt:lpstr>
      <vt:lpstr>Wingdings</vt:lpstr>
      <vt:lpstr>Kilter</vt:lpstr>
      <vt:lpstr>Overview of Postmodernism</vt:lpstr>
      <vt:lpstr>Postmodernism: Introduction</vt:lpstr>
      <vt:lpstr>Postmodernism: Origins</vt:lpstr>
      <vt:lpstr>Postmodernism: Beliefs (Questions)</vt:lpstr>
      <vt:lpstr>Postmodernism: Beliefs (Conclusions)</vt:lpstr>
      <vt:lpstr>Postmodernism: Practices</vt:lpstr>
    </vt:vector>
  </TitlesOfParts>
  <Company>Unknown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Postmodernism</dc:title>
  <dc:creator>KJ Myers</dc:creator>
  <cp:lastModifiedBy>Yvonne Yoder</cp:lastModifiedBy>
  <cp:revision>12</cp:revision>
  <dcterms:created xsi:type="dcterms:W3CDTF">2014-08-27T09:47:12Z</dcterms:created>
  <dcterms:modified xsi:type="dcterms:W3CDTF">2017-11-10T16:52:03Z</dcterms:modified>
</cp:coreProperties>
</file>